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6"/>
  </p:notesMasterIdLst>
  <p:sldIdLst>
    <p:sldId id="256" r:id="rId5"/>
    <p:sldId id="350" r:id="rId6"/>
    <p:sldId id="265" r:id="rId7"/>
    <p:sldId id="351" r:id="rId8"/>
    <p:sldId id="317" r:id="rId9"/>
    <p:sldId id="260" r:id="rId10"/>
    <p:sldId id="266" r:id="rId11"/>
    <p:sldId id="352" r:id="rId12"/>
    <p:sldId id="267" r:id="rId13"/>
    <p:sldId id="320" r:id="rId14"/>
    <p:sldId id="319" r:id="rId15"/>
    <p:sldId id="322" r:id="rId16"/>
    <p:sldId id="323" r:id="rId17"/>
    <p:sldId id="324" r:id="rId18"/>
    <p:sldId id="325" r:id="rId19"/>
    <p:sldId id="303" r:id="rId20"/>
    <p:sldId id="353" r:id="rId21"/>
    <p:sldId id="326" r:id="rId22"/>
    <p:sldId id="327" r:id="rId23"/>
    <p:sldId id="328" r:id="rId24"/>
    <p:sldId id="329" r:id="rId25"/>
    <p:sldId id="347" r:id="rId26"/>
    <p:sldId id="348" r:id="rId27"/>
    <p:sldId id="268" r:id="rId28"/>
    <p:sldId id="330" r:id="rId29"/>
    <p:sldId id="331" r:id="rId30"/>
    <p:sldId id="332" r:id="rId31"/>
    <p:sldId id="333" r:id="rId32"/>
    <p:sldId id="313" r:id="rId33"/>
    <p:sldId id="349" r:id="rId34"/>
    <p:sldId id="334" r:id="rId35"/>
    <p:sldId id="354" r:id="rId36"/>
    <p:sldId id="345" r:id="rId37"/>
    <p:sldId id="337" r:id="rId38"/>
    <p:sldId id="340" r:id="rId39"/>
    <p:sldId id="343" r:id="rId40"/>
    <p:sldId id="342" r:id="rId41"/>
    <p:sldId id="344" r:id="rId42"/>
    <p:sldId id="346" r:id="rId43"/>
    <p:sldId id="289" r:id="rId44"/>
    <p:sldId id="262" r:id="rId45"/>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son Lam" initials="JL" lastIdx="2" clrIdx="0">
    <p:extLst>
      <p:ext uri="{19B8F6BF-5375-455C-9EA6-DF929625EA0E}">
        <p15:presenceInfo xmlns:p15="http://schemas.microsoft.com/office/powerpoint/2012/main" userId="S::Jackson.Lam@acsohk.org.hk::32eacf31-ef64-4152-a98e-82afd854682f" providerId="AD"/>
      </p:ext>
    </p:extLst>
  </p:cmAuthor>
  <p:cmAuthor id="2" name="Elva Lee" initials="EL" lastIdx="2" clrIdx="1">
    <p:extLst>
      <p:ext uri="{19B8F6BF-5375-455C-9EA6-DF929625EA0E}">
        <p15:presenceInfo xmlns:p15="http://schemas.microsoft.com/office/powerpoint/2012/main" userId="S::Elva.Lee@acsohk.org.hk::e80289c2-95ec-4a86-9169-067b430f8e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569C"/>
    <a:srgbClr val="000000"/>
    <a:srgbClr val="FCE0ED"/>
    <a:srgbClr val="3F50A4"/>
    <a:srgbClr val="FFFFFF"/>
    <a:srgbClr val="4459A8"/>
    <a:srgbClr val="436FB3"/>
    <a:srgbClr val="847A5F"/>
    <a:srgbClr val="8693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03" autoAdjust="0"/>
    <p:restoredTop sz="94081" autoAdjust="0"/>
  </p:normalViewPr>
  <p:slideViewPr>
    <p:cSldViewPr snapToGrid="0" snapToObjects="1">
      <p:cViewPr varScale="1">
        <p:scale>
          <a:sx n="80" d="100"/>
          <a:sy n="80" d="100"/>
        </p:scale>
        <p:origin x="50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son Lam" userId="32eacf31-ef64-4152-a98e-82afd854682f" providerId="ADAL" clId="{672384B8-AD07-4D20-A6F4-E20C49BB9DE0}"/>
    <pc:docChg chg="undo custSel addSld delSld modSld">
      <pc:chgData name="Jackson Lam" userId="32eacf31-ef64-4152-a98e-82afd854682f" providerId="ADAL" clId="{672384B8-AD07-4D20-A6F4-E20C49BB9DE0}" dt="2021-08-09T02:44:47.695" v="266" actId="14100"/>
      <pc:docMkLst>
        <pc:docMk/>
      </pc:docMkLst>
      <pc:sldChg chg="modSp mod">
        <pc:chgData name="Jackson Lam" userId="32eacf31-ef64-4152-a98e-82afd854682f" providerId="ADAL" clId="{672384B8-AD07-4D20-A6F4-E20C49BB9DE0}" dt="2021-08-05T09:04:59.847" v="3" actId="20577"/>
        <pc:sldMkLst>
          <pc:docMk/>
          <pc:sldMk cId="1453481634" sldId="260"/>
        </pc:sldMkLst>
        <pc:spChg chg="mod">
          <ac:chgData name="Jackson Lam" userId="32eacf31-ef64-4152-a98e-82afd854682f" providerId="ADAL" clId="{672384B8-AD07-4D20-A6F4-E20C49BB9DE0}" dt="2021-08-05T09:04:59.847" v="3" actId="20577"/>
          <ac:spMkLst>
            <pc:docMk/>
            <pc:sldMk cId="1453481634" sldId="260"/>
            <ac:spMk id="3" creationId="{A3E697DF-32D2-40E2-ACCD-B521BFF078E0}"/>
          </ac:spMkLst>
        </pc:spChg>
      </pc:sldChg>
      <pc:sldChg chg="modSp add mod">
        <pc:chgData name="Jackson Lam" userId="32eacf31-ef64-4152-a98e-82afd854682f" providerId="ADAL" clId="{672384B8-AD07-4D20-A6F4-E20C49BB9DE0}" dt="2021-08-05T09:07:14.159" v="36" actId="20577"/>
        <pc:sldMkLst>
          <pc:docMk/>
          <pc:sldMk cId="3449069583" sldId="265"/>
        </pc:sldMkLst>
        <pc:spChg chg="mod">
          <ac:chgData name="Jackson Lam" userId="32eacf31-ef64-4152-a98e-82afd854682f" providerId="ADAL" clId="{672384B8-AD07-4D20-A6F4-E20C49BB9DE0}" dt="2021-08-05T09:07:14.159" v="36" actId="20577"/>
          <ac:spMkLst>
            <pc:docMk/>
            <pc:sldMk cId="3449069583" sldId="265"/>
            <ac:spMk id="3" creationId="{5EA260A6-B058-A544-A5BC-BB93871CE707}"/>
          </ac:spMkLst>
        </pc:spChg>
      </pc:sldChg>
      <pc:sldChg chg="modSp mod">
        <pc:chgData name="Jackson Lam" userId="32eacf31-ef64-4152-a98e-82afd854682f" providerId="ADAL" clId="{672384B8-AD07-4D20-A6F4-E20C49BB9DE0}" dt="2021-08-05T09:08:39.789" v="46" actId="2711"/>
        <pc:sldMkLst>
          <pc:docMk/>
          <pc:sldMk cId="2533057336" sldId="266"/>
        </pc:sldMkLst>
        <pc:spChg chg="mod">
          <ac:chgData name="Jackson Lam" userId="32eacf31-ef64-4152-a98e-82afd854682f" providerId="ADAL" clId="{672384B8-AD07-4D20-A6F4-E20C49BB9DE0}" dt="2021-08-05T09:08:39.789" v="46" actId="2711"/>
          <ac:spMkLst>
            <pc:docMk/>
            <pc:sldMk cId="2533057336" sldId="266"/>
            <ac:spMk id="6" creationId="{96A226B0-5BA6-4A04-BFDF-F3CBF4EB8908}"/>
          </ac:spMkLst>
        </pc:spChg>
        <pc:spChg chg="mod">
          <ac:chgData name="Jackson Lam" userId="32eacf31-ef64-4152-a98e-82afd854682f" providerId="ADAL" clId="{672384B8-AD07-4D20-A6F4-E20C49BB9DE0}" dt="2021-08-05T09:08:39.789" v="46" actId="2711"/>
          <ac:spMkLst>
            <pc:docMk/>
            <pc:sldMk cId="2533057336" sldId="266"/>
            <ac:spMk id="9" creationId="{BC7905F6-8839-4BE2-80ED-02AB8F93CDFF}"/>
          </ac:spMkLst>
        </pc:spChg>
        <pc:spChg chg="mod">
          <ac:chgData name="Jackson Lam" userId="32eacf31-ef64-4152-a98e-82afd854682f" providerId="ADAL" clId="{672384B8-AD07-4D20-A6F4-E20C49BB9DE0}" dt="2021-08-05T09:08:39.789" v="46" actId="2711"/>
          <ac:spMkLst>
            <pc:docMk/>
            <pc:sldMk cId="2533057336" sldId="266"/>
            <ac:spMk id="10" creationId="{CEEEC6D9-D8F6-4B6C-B91F-AA2DE5EAFA13}"/>
          </ac:spMkLst>
        </pc:spChg>
        <pc:spChg chg="mod">
          <ac:chgData name="Jackson Lam" userId="32eacf31-ef64-4152-a98e-82afd854682f" providerId="ADAL" clId="{672384B8-AD07-4D20-A6F4-E20C49BB9DE0}" dt="2021-08-05T09:08:39.789" v="46" actId="2711"/>
          <ac:spMkLst>
            <pc:docMk/>
            <pc:sldMk cId="2533057336" sldId="266"/>
            <ac:spMk id="11" creationId="{C87FCC4B-7C7B-437A-932C-E9BD7BA8D6E0}"/>
          </ac:spMkLst>
        </pc:spChg>
        <pc:spChg chg="mod">
          <ac:chgData name="Jackson Lam" userId="32eacf31-ef64-4152-a98e-82afd854682f" providerId="ADAL" clId="{672384B8-AD07-4D20-A6F4-E20C49BB9DE0}" dt="2021-08-05T09:08:39.789" v="46" actId="2711"/>
          <ac:spMkLst>
            <pc:docMk/>
            <pc:sldMk cId="2533057336" sldId="266"/>
            <ac:spMk id="18" creationId="{0398C53D-FE9B-4E2D-AE7F-C82F5271326B}"/>
          </ac:spMkLst>
        </pc:spChg>
        <pc:spChg chg="mod">
          <ac:chgData name="Jackson Lam" userId="32eacf31-ef64-4152-a98e-82afd854682f" providerId="ADAL" clId="{672384B8-AD07-4D20-A6F4-E20C49BB9DE0}" dt="2021-08-05T09:08:39.789" v="46" actId="2711"/>
          <ac:spMkLst>
            <pc:docMk/>
            <pc:sldMk cId="2533057336" sldId="266"/>
            <ac:spMk id="19" creationId="{34A0EE3D-525C-47A6-9276-623F71D96C92}"/>
          </ac:spMkLst>
        </pc:spChg>
        <pc:spChg chg="mod">
          <ac:chgData name="Jackson Lam" userId="32eacf31-ef64-4152-a98e-82afd854682f" providerId="ADAL" clId="{672384B8-AD07-4D20-A6F4-E20C49BB9DE0}" dt="2021-08-05T09:08:39.789" v="46" actId="2711"/>
          <ac:spMkLst>
            <pc:docMk/>
            <pc:sldMk cId="2533057336" sldId="266"/>
            <ac:spMk id="22" creationId="{AB673E4F-6971-42BF-855F-031E82F5DB5C}"/>
          </ac:spMkLst>
        </pc:spChg>
        <pc:spChg chg="mod">
          <ac:chgData name="Jackson Lam" userId="32eacf31-ef64-4152-a98e-82afd854682f" providerId="ADAL" clId="{672384B8-AD07-4D20-A6F4-E20C49BB9DE0}" dt="2021-08-05T09:08:39.789" v="46" actId="2711"/>
          <ac:spMkLst>
            <pc:docMk/>
            <pc:sldMk cId="2533057336" sldId="266"/>
            <ac:spMk id="23" creationId="{CC071EC4-50CF-4F60-9BED-8B76E549A08C}"/>
          </ac:spMkLst>
        </pc:spChg>
        <pc:spChg chg="mod">
          <ac:chgData name="Jackson Lam" userId="32eacf31-ef64-4152-a98e-82afd854682f" providerId="ADAL" clId="{672384B8-AD07-4D20-A6F4-E20C49BB9DE0}" dt="2021-08-05T09:08:39.789" v="46" actId="2711"/>
          <ac:spMkLst>
            <pc:docMk/>
            <pc:sldMk cId="2533057336" sldId="266"/>
            <ac:spMk id="24" creationId="{455183B0-F1DB-4C79-BAB8-36E015475F40}"/>
          </ac:spMkLst>
        </pc:spChg>
        <pc:spChg chg="mod">
          <ac:chgData name="Jackson Lam" userId="32eacf31-ef64-4152-a98e-82afd854682f" providerId="ADAL" clId="{672384B8-AD07-4D20-A6F4-E20C49BB9DE0}" dt="2021-08-05T09:08:39.789" v="46" actId="2711"/>
          <ac:spMkLst>
            <pc:docMk/>
            <pc:sldMk cId="2533057336" sldId="266"/>
            <ac:spMk id="25" creationId="{C3CB10FF-D3A3-4117-B1B0-B92F11CABB9E}"/>
          </ac:spMkLst>
        </pc:spChg>
        <pc:spChg chg="mod">
          <ac:chgData name="Jackson Lam" userId="32eacf31-ef64-4152-a98e-82afd854682f" providerId="ADAL" clId="{672384B8-AD07-4D20-A6F4-E20C49BB9DE0}" dt="2021-08-05T09:08:39.789" v="46" actId="2711"/>
          <ac:spMkLst>
            <pc:docMk/>
            <pc:sldMk cId="2533057336" sldId="266"/>
            <ac:spMk id="26" creationId="{25B04BA4-23AE-490F-A97F-1DC2EFF293F9}"/>
          </ac:spMkLst>
        </pc:spChg>
        <pc:spChg chg="mod">
          <ac:chgData name="Jackson Lam" userId="32eacf31-ef64-4152-a98e-82afd854682f" providerId="ADAL" clId="{672384B8-AD07-4D20-A6F4-E20C49BB9DE0}" dt="2021-08-05T09:08:39.789" v="46" actId="2711"/>
          <ac:spMkLst>
            <pc:docMk/>
            <pc:sldMk cId="2533057336" sldId="266"/>
            <ac:spMk id="27" creationId="{609ECCFB-1C02-4A56-9D72-37B6C5AC0525}"/>
          </ac:spMkLst>
        </pc:spChg>
        <pc:spChg chg="mod">
          <ac:chgData name="Jackson Lam" userId="32eacf31-ef64-4152-a98e-82afd854682f" providerId="ADAL" clId="{672384B8-AD07-4D20-A6F4-E20C49BB9DE0}" dt="2021-08-05T09:08:39.789" v="46" actId="2711"/>
          <ac:spMkLst>
            <pc:docMk/>
            <pc:sldMk cId="2533057336" sldId="266"/>
            <ac:spMk id="28" creationId="{E4BCBA40-CE33-487A-B098-7617F981BB54}"/>
          </ac:spMkLst>
        </pc:spChg>
        <pc:spChg chg="mod">
          <ac:chgData name="Jackson Lam" userId="32eacf31-ef64-4152-a98e-82afd854682f" providerId="ADAL" clId="{672384B8-AD07-4D20-A6F4-E20C49BB9DE0}" dt="2021-08-05T09:08:39.789" v="46" actId="2711"/>
          <ac:spMkLst>
            <pc:docMk/>
            <pc:sldMk cId="2533057336" sldId="266"/>
            <ac:spMk id="29" creationId="{8DE7587C-764C-463F-94A1-654CC6E2A3E5}"/>
          </ac:spMkLst>
        </pc:spChg>
        <pc:spChg chg="mod">
          <ac:chgData name="Jackson Lam" userId="32eacf31-ef64-4152-a98e-82afd854682f" providerId="ADAL" clId="{672384B8-AD07-4D20-A6F4-E20C49BB9DE0}" dt="2021-08-05T09:08:39.789" v="46" actId="2711"/>
          <ac:spMkLst>
            <pc:docMk/>
            <pc:sldMk cId="2533057336" sldId="266"/>
            <ac:spMk id="30" creationId="{A1DE0B8A-D719-4B37-850F-B679C38B55C0}"/>
          </ac:spMkLst>
        </pc:spChg>
        <pc:spChg chg="mod">
          <ac:chgData name="Jackson Lam" userId="32eacf31-ef64-4152-a98e-82afd854682f" providerId="ADAL" clId="{672384B8-AD07-4D20-A6F4-E20C49BB9DE0}" dt="2021-08-05T09:08:39.789" v="46" actId="2711"/>
          <ac:spMkLst>
            <pc:docMk/>
            <pc:sldMk cId="2533057336" sldId="266"/>
            <ac:spMk id="39" creationId="{B7D837B5-DAA8-4996-8C3B-F9245A6AEFDF}"/>
          </ac:spMkLst>
        </pc:spChg>
        <pc:spChg chg="mod">
          <ac:chgData name="Jackson Lam" userId="32eacf31-ef64-4152-a98e-82afd854682f" providerId="ADAL" clId="{672384B8-AD07-4D20-A6F4-E20C49BB9DE0}" dt="2021-08-05T09:08:39.789" v="46" actId="2711"/>
          <ac:spMkLst>
            <pc:docMk/>
            <pc:sldMk cId="2533057336" sldId="266"/>
            <ac:spMk id="46" creationId="{05E2373C-EE99-42DF-AFA0-DA8ED9C8EC11}"/>
          </ac:spMkLst>
        </pc:spChg>
        <pc:spChg chg="mod">
          <ac:chgData name="Jackson Lam" userId="32eacf31-ef64-4152-a98e-82afd854682f" providerId="ADAL" clId="{672384B8-AD07-4D20-A6F4-E20C49BB9DE0}" dt="2021-08-05T09:08:39.789" v="46" actId="2711"/>
          <ac:spMkLst>
            <pc:docMk/>
            <pc:sldMk cId="2533057336" sldId="266"/>
            <ac:spMk id="47" creationId="{14EAA60C-1D24-4D06-A5E8-CC99025AAF9C}"/>
          </ac:spMkLst>
        </pc:spChg>
      </pc:sldChg>
      <pc:sldChg chg="addSp delSp modSp mod modAnim">
        <pc:chgData name="Jackson Lam" userId="32eacf31-ef64-4152-a98e-82afd854682f" providerId="ADAL" clId="{672384B8-AD07-4D20-A6F4-E20C49BB9DE0}" dt="2021-08-05T09:26:49.169" v="259"/>
        <pc:sldMkLst>
          <pc:docMk/>
          <pc:sldMk cId="2450332709" sldId="267"/>
        </pc:sldMkLst>
        <pc:spChg chg="del">
          <ac:chgData name="Jackson Lam" userId="32eacf31-ef64-4152-a98e-82afd854682f" providerId="ADAL" clId="{672384B8-AD07-4D20-A6F4-E20C49BB9DE0}" dt="2021-08-05T09:10:13.506" v="67" actId="478"/>
          <ac:spMkLst>
            <pc:docMk/>
            <pc:sldMk cId="2450332709" sldId="267"/>
            <ac:spMk id="2" creationId="{F48EA8D7-A7AC-4551-A993-2122C9FC82F6}"/>
          </ac:spMkLst>
        </pc:spChg>
        <pc:spChg chg="mod">
          <ac:chgData name="Jackson Lam" userId="32eacf31-ef64-4152-a98e-82afd854682f" providerId="ADAL" clId="{672384B8-AD07-4D20-A6F4-E20C49BB9DE0}" dt="2021-08-05T09:10:16.330" v="68" actId="1076"/>
          <ac:spMkLst>
            <pc:docMk/>
            <pc:sldMk cId="2450332709" sldId="267"/>
            <ac:spMk id="4" creationId="{A63B9AE9-1AEB-4BD3-99A9-647F2F8332AB}"/>
          </ac:spMkLst>
        </pc:spChg>
        <pc:spChg chg="mod">
          <ac:chgData name="Jackson Lam" userId="32eacf31-ef64-4152-a98e-82afd854682f" providerId="ADAL" clId="{672384B8-AD07-4D20-A6F4-E20C49BB9DE0}" dt="2021-08-05T09:10:23.948" v="72" actId="1076"/>
          <ac:spMkLst>
            <pc:docMk/>
            <pc:sldMk cId="2450332709" sldId="267"/>
            <ac:spMk id="5" creationId="{EE714C58-20CD-477E-A868-50BC5BD47A1B}"/>
          </ac:spMkLst>
        </pc:spChg>
        <pc:spChg chg="add mod">
          <ac:chgData name="Jackson Lam" userId="32eacf31-ef64-4152-a98e-82afd854682f" providerId="ADAL" clId="{672384B8-AD07-4D20-A6F4-E20C49BB9DE0}" dt="2021-08-05T09:10:31.117" v="74" actId="1076"/>
          <ac:spMkLst>
            <pc:docMk/>
            <pc:sldMk cId="2450332709" sldId="267"/>
            <ac:spMk id="13" creationId="{A789883C-64E8-48AD-8CB6-B77107CF8136}"/>
          </ac:spMkLst>
        </pc:spChg>
        <pc:picChg chg="del">
          <ac:chgData name="Jackson Lam" userId="32eacf31-ef64-4152-a98e-82afd854682f" providerId="ADAL" clId="{672384B8-AD07-4D20-A6F4-E20C49BB9DE0}" dt="2021-08-05T09:10:13.506" v="67" actId="478"/>
          <ac:picMkLst>
            <pc:docMk/>
            <pc:sldMk cId="2450332709" sldId="267"/>
            <ac:picMk id="8" creationId="{9A7473CB-2638-437B-AE38-5E412E59B586}"/>
          </ac:picMkLst>
        </pc:picChg>
        <pc:picChg chg="mod">
          <ac:chgData name="Jackson Lam" userId="32eacf31-ef64-4152-a98e-82afd854682f" providerId="ADAL" clId="{672384B8-AD07-4D20-A6F4-E20C49BB9DE0}" dt="2021-08-05T09:10:31.117" v="74" actId="1076"/>
          <ac:picMkLst>
            <pc:docMk/>
            <pc:sldMk cId="2450332709" sldId="267"/>
            <ac:picMk id="9" creationId="{A9FB0849-7E82-46E3-A274-7C016F0C212D}"/>
          </ac:picMkLst>
        </pc:picChg>
        <pc:picChg chg="mod">
          <ac:chgData name="Jackson Lam" userId="32eacf31-ef64-4152-a98e-82afd854682f" providerId="ADAL" clId="{672384B8-AD07-4D20-A6F4-E20C49BB9DE0}" dt="2021-08-05T09:10:31.117" v="74" actId="1076"/>
          <ac:picMkLst>
            <pc:docMk/>
            <pc:sldMk cId="2450332709" sldId="267"/>
            <ac:picMk id="10" creationId="{62E24A42-9C9D-4F6F-9834-E8FE8CC467F0}"/>
          </ac:picMkLst>
        </pc:picChg>
        <pc:picChg chg="mod">
          <ac:chgData name="Jackson Lam" userId="32eacf31-ef64-4152-a98e-82afd854682f" providerId="ADAL" clId="{672384B8-AD07-4D20-A6F4-E20C49BB9DE0}" dt="2021-08-05T09:10:31.117" v="74" actId="1076"/>
          <ac:picMkLst>
            <pc:docMk/>
            <pc:sldMk cId="2450332709" sldId="267"/>
            <ac:picMk id="11" creationId="{E7111E5D-F800-4DC3-9B99-7BB2E35A2B91}"/>
          </ac:picMkLst>
        </pc:picChg>
        <pc:picChg chg="mod">
          <ac:chgData name="Jackson Lam" userId="32eacf31-ef64-4152-a98e-82afd854682f" providerId="ADAL" clId="{672384B8-AD07-4D20-A6F4-E20C49BB9DE0}" dt="2021-08-05T09:10:31.117" v="74" actId="1076"/>
          <ac:picMkLst>
            <pc:docMk/>
            <pc:sldMk cId="2450332709" sldId="267"/>
            <ac:picMk id="12" creationId="{0AA0FDCA-28C7-4CFD-B959-25F9D86A3389}"/>
          </ac:picMkLst>
        </pc:picChg>
        <pc:picChg chg="add mod">
          <ac:chgData name="Jackson Lam" userId="32eacf31-ef64-4152-a98e-82afd854682f" providerId="ADAL" clId="{672384B8-AD07-4D20-A6F4-E20C49BB9DE0}" dt="2021-08-05T09:10:31.117" v="74" actId="1076"/>
          <ac:picMkLst>
            <pc:docMk/>
            <pc:sldMk cId="2450332709" sldId="267"/>
            <ac:picMk id="14" creationId="{25C3BD01-71FE-46BB-BD1E-B95EC761EDFF}"/>
          </ac:picMkLst>
        </pc:picChg>
      </pc:sldChg>
      <pc:sldChg chg="modSp mod">
        <pc:chgData name="Jackson Lam" userId="32eacf31-ef64-4152-a98e-82afd854682f" providerId="ADAL" clId="{672384B8-AD07-4D20-A6F4-E20C49BB9DE0}" dt="2021-08-05T09:17:10.382" v="151" actId="14100"/>
        <pc:sldMkLst>
          <pc:docMk/>
          <pc:sldMk cId="430875464" sldId="268"/>
        </pc:sldMkLst>
        <pc:spChg chg="mod">
          <ac:chgData name="Jackson Lam" userId="32eacf31-ef64-4152-a98e-82afd854682f" providerId="ADAL" clId="{672384B8-AD07-4D20-A6F4-E20C49BB9DE0}" dt="2021-08-05T09:17:10.382" v="151" actId="14100"/>
          <ac:spMkLst>
            <pc:docMk/>
            <pc:sldMk cId="430875464" sldId="268"/>
            <ac:spMk id="7" creationId="{1978AA64-1C09-4766-8638-A27C56003F5B}"/>
          </ac:spMkLst>
        </pc:spChg>
        <pc:spChg chg="mod">
          <ac:chgData name="Jackson Lam" userId="32eacf31-ef64-4152-a98e-82afd854682f" providerId="ADAL" clId="{672384B8-AD07-4D20-A6F4-E20C49BB9DE0}" dt="2021-08-05T09:15:46.593" v="133" actId="207"/>
          <ac:spMkLst>
            <pc:docMk/>
            <pc:sldMk cId="430875464" sldId="268"/>
            <ac:spMk id="13" creationId="{68CA4FB7-99EE-48AA-87BD-C1ABD1BA8D99}"/>
          </ac:spMkLst>
        </pc:spChg>
      </pc:sldChg>
      <pc:sldChg chg="modSp del mod">
        <pc:chgData name="Jackson Lam" userId="32eacf31-ef64-4152-a98e-82afd854682f" providerId="ADAL" clId="{672384B8-AD07-4D20-A6F4-E20C49BB9DE0}" dt="2021-08-05T09:06:15.814" v="23" actId="47"/>
        <pc:sldMkLst>
          <pc:docMk/>
          <pc:sldMk cId="564279568" sldId="300"/>
        </pc:sldMkLst>
        <pc:spChg chg="mod">
          <ac:chgData name="Jackson Lam" userId="32eacf31-ef64-4152-a98e-82afd854682f" providerId="ADAL" clId="{672384B8-AD07-4D20-A6F4-E20C49BB9DE0}" dt="2021-08-05T09:05:49.236" v="5" actId="21"/>
          <ac:spMkLst>
            <pc:docMk/>
            <pc:sldMk cId="564279568" sldId="300"/>
            <ac:spMk id="4" creationId="{86A554B0-A445-1245-BD58-6CFDC0D9E59E}"/>
          </ac:spMkLst>
        </pc:spChg>
      </pc:sldChg>
      <pc:sldChg chg="modSp del mod">
        <pc:chgData name="Jackson Lam" userId="32eacf31-ef64-4152-a98e-82afd854682f" providerId="ADAL" clId="{672384B8-AD07-4D20-A6F4-E20C49BB9DE0}" dt="2021-08-05T09:06:54.093" v="31" actId="47"/>
        <pc:sldMkLst>
          <pc:docMk/>
          <pc:sldMk cId="2530546790" sldId="302"/>
        </pc:sldMkLst>
        <pc:spChg chg="mod">
          <ac:chgData name="Jackson Lam" userId="32eacf31-ef64-4152-a98e-82afd854682f" providerId="ADAL" clId="{672384B8-AD07-4D20-A6F4-E20C49BB9DE0}" dt="2021-08-05T09:06:45.619" v="29" actId="21"/>
          <ac:spMkLst>
            <pc:docMk/>
            <pc:sldMk cId="2530546790" sldId="302"/>
            <ac:spMk id="9" creationId="{A3068501-56BF-4F96-81B6-BC15D67A1FA0}"/>
          </ac:spMkLst>
        </pc:spChg>
      </pc:sldChg>
      <pc:sldChg chg="addSp delSp modSp mod modAnim">
        <pc:chgData name="Jackson Lam" userId="32eacf31-ef64-4152-a98e-82afd854682f" providerId="ADAL" clId="{672384B8-AD07-4D20-A6F4-E20C49BB9DE0}" dt="2021-08-05T09:27:04.850" v="260"/>
        <pc:sldMkLst>
          <pc:docMk/>
          <pc:sldMk cId="1385839599" sldId="303"/>
        </pc:sldMkLst>
        <pc:spChg chg="mod">
          <ac:chgData name="Jackson Lam" userId="32eacf31-ef64-4152-a98e-82afd854682f" providerId="ADAL" clId="{672384B8-AD07-4D20-A6F4-E20C49BB9DE0}" dt="2021-08-05T09:11:30.038" v="83" actId="1076"/>
          <ac:spMkLst>
            <pc:docMk/>
            <pc:sldMk cId="1385839599" sldId="303"/>
            <ac:spMk id="9" creationId="{BC7905F6-8839-4BE2-80ED-02AB8F93CDFF}"/>
          </ac:spMkLst>
        </pc:spChg>
        <pc:spChg chg="mod">
          <ac:chgData name="Jackson Lam" userId="32eacf31-ef64-4152-a98e-82afd854682f" providerId="ADAL" clId="{672384B8-AD07-4D20-A6F4-E20C49BB9DE0}" dt="2021-08-05T09:11:30.038" v="83" actId="1076"/>
          <ac:spMkLst>
            <pc:docMk/>
            <pc:sldMk cId="1385839599" sldId="303"/>
            <ac:spMk id="10" creationId="{073694E1-613D-49F6-9E42-653E9CF4D41D}"/>
          </ac:spMkLst>
        </pc:spChg>
        <pc:spChg chg="del">
          <ac:chgData name="Jackson Lam" userId="32eacf31-ef64-4152-a98e-82afd854682f" providerId="ADAL" clId="{672384B8-AD07-4D20-A6F4-E20C49BB9DE0}" dt="2021-08-05T09:11:26.310" v="81" actId="478"/>
          <ac:spMkLst>
            <pc:docMk/>
            <pc:sldMk cId="1385839599" sldId="303"/>
            <ac:spMk id="12" creationId="{12AD6C70-EDBB-4D11-B5D4-ED2302FC34E9}"/>
          </ac:spMkLst>
        </pc:spChg>
        <pc:spChg chg="add mod">
          <ac:chgData name="Jackson Lam" userId="32eacf31-ef64-4152-a98e-82afd854682f" providerId="ADAL" clId="{672384B8-AD07-4D20-A6F4-E20C49BB9DE0}" dt="2021-08-05T09:11:42.061" v="93" actId="1076"/>
          <ac:spMkLst>
            <pc:docMk/>
            <pc:sldMk cId="1385839599" sldId="303"/>
            <ac:spMk id="13" creationId="{FAF57755-EB86-47D5-A3DC-8B4139CB611E}"/>
          </ac:spMkLst>
        </pc:spChg>
        <pc:grpChg chg="del">
          <ac:chgData name="Jackson Lam" userId="32eacf31-ef64-4152-a98e-82afd854682f" providerId="ADAL" clId="{672384B8-AD07-4D20-A6F4-E20C49BB9DE0}" dt="2021-08-05T09:25:58.762" v="258" actId="478"/>
          <ac:grpSpMkLst>
            <pc:docMk/>
            <pc:sldMk cId="1385839599" sldId="303"/>
            <ac:grpSpMk id="5" creationId="{C8A35065-C47C-42EB-A727-78C215FEB334}"/>
          </ac:grpSpMkLst>
        </pc:grpChg>
        <pc:picChg chg="del">
          <ac:chgData name="Jackson Lam" userId="32eacf31-ef64-4152-a98e-82afd854682f" providerId="ADAL" clId="{672384B8-AD07-4D20-A6F4-E20C49BB9DE0}" dt="2021-08-05T09:11:26.310" v="81" actId="478"/>
          <ac:picMkLst>
            <pc:docMk/>
            <pc:sldMk cId="1385839599" sldId="303"/>
            <ac:picMk id="11" creationId="{A22AF381-9FBC-42E5-BFCE-26CD08DA4314}"/>
          </ac:picMkLst>
        </pc:picChg>
        <pc:picChg chg="add mod">
          <ac:chgData name="Jackson Lam" userId="32eacf31-ef64-4152-a98e-82afd854682f" providerId="ADAL" clId="{672384B8-AD07-4D20-A6F4-E20C49BB9DE0}" dt="2021-08-05T09:11:42.061" v="93" actId="1076"/>
          <ac:picMkLst>
            <pc:docMk/>
            <pc:sldMk cId="1385839599" sldId="303"/>
            <ac:picMk id="14" creationId="{85AEBE07-E241-4258-A9B8-3D3616F965CE}"/>
          </ac:picMkLst>
        </pc:picChg>
      </pc:sldChg>
      <pc:sldChg chg="modSp del mod">
        <pc:chgData name="Jackson Lam" userId="32eacf31-ef64-4152-a98e-82afd854682f" providerId="ADAL" clId="{672384B8-AD07-4D20-A6F4-E20C49BB9DE0}" dt="2021-08-05T09:07:16.788" v="37" actId="47"/>
        <pc:sldMkLst>
          <pc:docMk/>
          <pc:sldMk cId="3735257646" sldId="310"/>
        </pc:sldMkLst>
        <pc:spChg chg="mod">
          <ac:chgData name="Jackson Lam" userId="32eacf31-ef64-4152-a98e-82afd854682f" providerId="ADAL" clId="{672384B8-AD07-4D20-A6F4-E20C49BB9DE0}" dt="2021-08-05T09:07:04.901" v="34" actId="21"/>
          <ac:spMkLst>
            <pc:docMk/>
            <pc:sldMk cId="3735257646" sldId="310"/>
            <ac:spMk id="11" creationId="{B30ACBF1-402B-4A5E-854D-FFB61A853EA0}"/>
          </ac:spMkLst>
        </pc:spChg>
      </pc:sldChg>
      <pc:sldChg chg="modSp mod">
        <pc:chgData name="Jackson Lam" userId="32eacf31-ef64-4152-a98e-82afd854682f" providerId="ADAL" clId="{672384B8-AD07-4D20-A6F4-E20C49BB9DE0}" dt="2021-08-05T09:19:40.489" v="173" actId="1076"/>
        <pc:sldMkLst>
          <pc:docMk/>
          <pc:sldMk cId="5312845" sldId="313"/>
        </pc:sldMkLst>
        <pc:spChg chg="mod">
          <ac:chgData name="Jackson Lam" userId="32eacf31-ef64-4152-a98e-82afd854682f" providerId="ADAL" clId="{672384B8-AD07-4D20-A6F4-E20C49BB9DE0}" dt="2021-08-05T09:19:36.984" v="172" actId="2711"/>
          <ac:spMkLst>
            <pc:docMk/>
            <pc:sldMk cId="5312845" sldId="313"/>
            <ac:spMk id="2" creationId="{21B69114-D929-4C48-8ACD-EE8BAF993AD3}"/>
          </ac:spMkLst>
        </pc:spChg>
        <pc:spChg chg="mod">
          <ac:chgData name="Jackson Lam" userId="32eacf31-ef64-4152-a98e-82afd854682f" providerId="ADAL" clId="{672384B8-AD07-4D20-A6F4-E20C49BB9DE0}" dt="2021-08-05T09:19:40.489" v="173" actId="1076"/>
          <ac:spMkLst>
            <pc:docMk/>
            <pc:sldMk cId="5312845" sldId="313"/>
            <ac:spMk id="3" creationId="{A5CF6056-3B22-41B4-BA9B-19C2E9F222A5}"/>
          </ac:spMkLst>
        </pc:spChg>
        <pc:spChg chg="mod">
          <ac:chgData name="Jackson Lam" userId="32eacf31-ef64-4152-a98e-82afd854682f" providerId="ADAL" clId="{672384B8-AD07-4D20-A6F4-E20C49BB9DE0}" dt="2021-08-05T09:19:40.489" v="173" actId="1076"/>
          <ac:spMkLst>
            <pc:docMk/>
            <pc:sldMk cId="5312845" sldId="313"/>
            <ac:spMk id="9" creationId="{130F676C-CAA9-4B9A-9650-2D9E21EF0FC5}"/>
          </ac:spMkLst>
        </pc:spChg>
      </pc:sldChg>
      <pc:sldChg chg="modSp mod">
        <pc:chgData name="Jackson Lam" userId="32eacf31-ef64-4152-a98e-82afd854682f" providerId="ADAL" clId="{672384B8-AD07-4D20-A6F4-E20C49BB9DE0}" dt="2021-08-05T09:07:53.528" v="43" actId="1035"/>
        <pc:sldMkLst>
          <pc:docMk/>
          <pc:sldMk cId="349261677" sldId="317"/>
        </pc:sldMkLst>
        <pc:spChg chg="mod">
          <ac:chgData name="Jackson Lam" userId="32eacf31-ef64-4152-a98e-82afd854682f" providerId="ADAL" clId="{672384B8-AD07-4D20-A6F4-E20C49BB9DE0}" dt="2021-08-05T09:07:43.658" v="39" actId="1076"/>
          <ac:spMkLst>
            <pc:docMk/>
            <pc:sldMk cId="349261677" sldId="317"/>
            <ac:spMk id="4" creationId="{8FB4482D-05C5-49D6-9D01-BD2876AE15CA}"/>
          </ac:spMkLst>
        </pc:spChg>
        <pc:spChg chg="mod">
          <ac:chgData name="Jackson Lam" userId="32eacf31-ef64-4152-a98e-82afd854682f" providerId="ADAL" clId="{672384B8-AD07-4D20-A6F4-E20C49BB9DE0}" dt="2021-08-05T09:07:43.658" v="39" actId="1076"/>
          <ac:spMkLst>
            <pc:docMk/>
            <pc:sldMk cId="349261677" sldId="317"/>
            <ac:spMk id="7" creationId="{40949513-CF43-4380-A88D-0B6B4602A726}"/>
          </ac:spMkLst>
        </pc:spChg>
        <pc:spChg chg="mod">
          <ac:chgData name="Jackson Lam" userId="32eacf31-ef64-4152-a98e-82afd854682f" providerId="ADAL" clId="{672384B8-AD07-4D20-A6F4-E20C49BB9DE0}" dt="2021-08-05T09:07:43.658" v="39" actId="1076"/>
          <ac:spMkLst>
            <pc:docMk/>
            <pc:sldMk cId="349261677" sldId="317"/>
            <ac:spMk id="10" creationId="{854319F4-E31B-43D8-87EA-CF4E5FB0953B}"/>
          </ac:spMkLst>
        </pc:spChg>
        <pc:spChg chg="mod">
          <ac:chgData name="Jackson Lam" userId="32eacf31-ef64-4152-a98e-82afd854682f" providerId="ADAL" clId="{672384B8-AD07-4D20-A6F4-E20C49BB9DE0}" dt="2021-08-05T09:07:53.528" v="43" actId="1035"/>
          <ac:spMkLst>
            <pc:docMk/>
            <pc:sldMk cId="349261677" sldId="317"/>
            <ac:spMk id="16" creationId="{30C43CE4-07D6-468B-85CF-A378738A8DDA}"/>
          </ac:spMkLst>
        </pc:spChg>
        <pc:spChg chg="mod">
          <ac:chgData name="Jackson Lam" userId="32eacf31-ef64-4152-a98e-82afd854682f" providerId="ADAL" clId="{672384B8-AD07-4D20-A6F4-E20C49BB9DE0}" dt="2021-08-05T09:07:53.528" v="43" actId="1035"/>
          <ac:spMkLst>
            <pc:docMk/>
            <pc:sldMk cId="349261677" sldId="317"/>
            <ac:spMk id="17" creationId="{5A3EE786-2D0D-4233-BB2C-684F4C283AFB}"/>
          </ac:spMkLst>
        </pc:spChg>
      </pc:sldChg>
      <pc:sldChg chg="addSp modSp">
        <pc:chgData name="Jackson Lam" userId="32eacf31-ef64-4152-a98e-82afd854682f" providerId="ADAL" clId="{672384B8-AD07-4D20-A6F4-E20C49BB9DE0}" dt="2021-08-05T09:10:58.558" v="79"/>
        <pc:sldMkLst>
          <pc:docMk/>
          <pc:sldMk cId="870117586" sldId="319"/>
        </pc:sldMkLst>
        <pc:spChg chg="add mod">
          <ac:chgData name="Jackson Lam" userId="32eacf31-ef64-4152-a98e-82afd854682f" providerId="ADAL" clId="{672384B8-AD07-4D20-A6F4-E20C49BB9DE0}" dt="2021-08-05T09:10:58.558" v="79"/>
          <ac:spMkLst>
            <pc:docMk/>
            <pc:sldMk cId="870117586" sldId="319"/>
            <ac:spMk id="14" creationId="{0B8D3693-19F8-4658-BC1F-0AB04AB05C15}"/>
          </ac:spMkLst>
        </pc:spChg>
      </pc:sldChg>
      <pc:sldChg chg="modSp mod">
        <pc:chgData name="Jackson Lam" userId="32eacf31-ef64-4152-a98e-82afd854682f" providerId="ADAL" clId="{672384B8-AD07-4D20-A6F4-E20C49BB9DE0}" dt="2021-08-05T09:10:39.085" v="75" actId="207"/>
        <pc:sldMkLst>
          <pc:docMk/>
          <pc:sldMk cId="1058485987" sldId="320"/>
        </pc:sldMkLst>
        <pc:spChg chg="mod">
          <ac:chgData name="Jackson Lam" userId="32eacf31-ef64-4152-a98e-82afd854682f" providerId="ADAL" clId="{672384B8-AD07-4D20-A6F4-E20C49BB9DE0}" dt="2021-08-05T09:10:39.085" v="75" actId="207"/>
          <ac:spMkLst>
            <pc:docMk/>
            <pc:sldMk cId="1058485987" sldId="320"/>
            <ac:spMk id="14" creationId="{6E7E29A0-540C-43F7-96C0-3CED2F5C990B}"/>
          </ac:spMkLst>
        </pc:spChg>
      </pc:sldChg>
      <pc:sldChg chg="modSp mod">
        <pc:chgData name="Jackson Lam" userId="32eacf31-ef64-4152-a98e-82afd854682f" providerId="ADAL" clId="{672384B8-AD07-4D20-A6F4-E20C49BB9DE0}" dt="2021-08-05T09:10:47.647" v="76" actId="207"/>
        <pc:sldMkLst>
          <pc:docMk/>
          <pc:sldMk cId="1235788379" sldId="322"/>
        </pc:sldMkLst>
        <pc:spChg chg="mod">
          <ac:chgData name="Jackson Lam" userId="32eacf31-ef64-4152-a98e-82afd854682f" providerId="ADAL" clId="{672384B8-AD07-4D20-A6F4-E20C49BB9DE0}" dt="2021-08-05T09:10:47.647" v="76" actId="207"/>
          <ac:spMkLst>
            <pc:docMk/>
            <pc:sldMk cId="1235788379" sldId="322"/>
            <ac:spMk id="14" creationId="{6E7E29A0-540C-43F7-96C0-3CED2F5C990B}"/>
          </ac:spMkLst>
        </pc:spChg>
      </pc:sldChg>
      <pc:sldChg chg="modSp mod">
        <pc:chgData name="Jackson Lam" userId="32eacf31-ef64-4152-a98e-82afd854682f" providerId="ADAL" clId="{672384B8-AD07-4D20-A6F4-E20C49BB9DE0}" dt="2021-08-05T09:10:50.967" v="77" actId="207"/>
        <pc:sldMkLst>
          <pc:docMk/>
          <pc:sldMk cId="1313945431" sldId="323"/>
        </pc:sldMkLst>
        <pc:spChg chg="mod">
          <ac:chgData name="Jackson Lam" userId="32eacf31-ef64-4152-a98e-82afd854682f" providerId="ADAL" clId="{672384B8-AD07-4D20-A6F4-E20C49BB9DE0}" dt="2021-08-05T09:10:50.967" v="77" actId="207"/>
          <ac:spMkLst>
            <pc:docMk/>
            <pc:sldMk cId="1313945431" sldId="323"/>
            <ac:spMk id="14" creationId="{6E7E29A0-540C-43F7-96C0-3CED2F5C990B}"/>
          </ac:spMkLst>
        </pc:spChg>
      </pc:sldChg>
      <pc:sldChg chg="modSp mod">
        <pc:chgData name="Jackson Lam" userId="32eacf31-ef64-4152-a98e-82afd854682f" providerId="ADAL" clId="{672384B8-AD07-4D20-A6F4-E20C49BB9DE0}" dt="2021-08-05T09:10:52.736" v="78" actId="207"/>
        <pc:sldMkLst>
          <pc:docMk/>
          <pc:sldMk cId="3339319174" sldId="324"/>
        </pc:sldMkLst>
        <pc:spChg chg="mod">
          <ac:chgData name="Jackson Lam" userId="32eacf31-ef64-4152-a98e-82afd854682f" providerId="ADAL" clId="{672384B8-AD07-4D20-A6F4-E20C49BB9DE0}" dt="2021-08-05T09:10:52.736" v="78" actId="207"/>
          <ac:spMkLst>
            <pc:docMk/>
            <pc:sldMk cId="3339319174" sldId="324"/>
            <ac:spMk id="14" creationId="{6E7E29A0-540C-43F7-96C0-3CED2F5C990B}"/>
          </ac:spMkLst>
        </pc:spChg>
      </pc:sldChg>
      <pc:sldChg chg="modSp mod">
        <pc:chgData name="Jackson Lam" userId="32eacf31-ef64-4152-a98e-82afd854682f" providerId="ADAL" clId="{672384B8-AD07-4D20-A6F4-E20C49BB9DE0}" dt="2021-08-05T09:11:04.284" v="80" actId="207"/>
        <pc:sldMkLst>
          <pc:docMk/>
          <pc:sldMk cId="780438272" sldId="325"/>
        </pc:sldMkLst>
        <pc:spChg chg="mod">
          <ac:chgData name="Jackson Lam" userId="32eacf31-ef64-4152-a98e-82afd854682f" providerId="ADAL" clId="{672384B8-AD07-4D20-A6F4-E20C49BB9DE0}" dt="2021-08-05T09:11:04.284" v="80" actId="207"/>
          <ac:spMkLst>
            <pc:docMk/>
            <pc:sldMk cId="780438272" sldId="325"/>
            <ac:spMk id="14" creationId="{6E7E29A0-540C-43F7-96C0-3CED2F5C990B}"/>
          </ac:spMkLst>
        </pc:spChg>
      </pc:sldChg>
      <pc:sldChg chg="delSp modSp mod">
        <pc:chgData name="Jackson Lam" userId="32eacf31-ef64-4152-a98e-82afd854682f" providerId="ADAL" clId="{672384B8-AD07-4D20-A6F4-E20C49BB9DE0}" dt="2021-08-05T09:12:51.944" v="106" actId="6549"/>
        <pc:sldMkLst>
          <pc:docMk/>
          <pc:sldMk cId="2113136089" sldId="326"/>
        </pc:sldMkLst>
        <pc:spChg chg="del">
          <ac:chgData name="Jackson Lam" userId="32eacf31-ef64-4152-a98e-82afd854682f" providerId="ADAL" clId="{672384B8-AD07-4D20-A6F4-E20C49BB9DE0}" dt="2021-08-05T09:12:40.118" v="97" actId="478"/>
          <ac:spMkLst>
            <pc:docMk/>
            <pc:sldMk cId="2113136089" sldId="326"/>
            <ac:spMk id="4" creationId="{A63B9AE9-1AEB-4BD3-99A9-647F2F8332AB}"/>
          </ac:spMkLst>
        </pc:spChg>
        <pc:spChg chg="mod">
          <ac:chgData name="Jackson Lam" userId="32eacf31-ef64-4152-a98e-82afd854682f" providerId="ADAL" clId="{672384B8-AD07-4D20-A6F4-E20C49BB9DE0}" dt="2021-08-05T09:12:51.944" v="106" actId="6549"/>
          <ac:spMkLst>
            <pc:docMk/>
            <pc:sldMk cId="2113136089" sldId="326"/>
            <ac:spMk id="5" creationId="{EE714C58-20CD-477E-A868-50BC5BD47A1B}"/>
          </ac:spMkLst>
        </pc:spChg>
      </pc:sldChg>
      <pc:sldChg chg="addSp delSp modSp mod modAnim">
        <pc:chgData name="Jackson Lam" userId="32eacf31-ef64-4152-a98e-82afd854682f" providerId="ADAL" clId="{672384B8-AD07-4D20-A6F4-E20C49BB9DE0}" dt="2021-08-05T09:14:13.846" v="125" actId="1076"/>
        <pc:sldMkLst>
          <pc:docMk/>
          <pc:sldMk cId="968569803" sldId="327"/>
        </pc:sldMkLst>
        <pc:spChg chg="mod">
          <ac:chgData name="Jackson Lam" userId="32eacf31-ef64-4152-a98e-82afd854682f" providerId="ADAL" clId="{672384B8-AD07-4D20-A6F4-E20C49BB9DE0}" dt="2021-08-05T09:14:13.846" v="125" actId="1076"/>
          <ac:spMkLst>
            <pc:docMk/>
            <pc:sldMk cId="968569803" sldId="327"/>
            <ac:spMk id="5" creationId="{D71B6977-B522-498C-A430-4569D8F496E3}"/>
          </ac:spMkLst>
        </pc:spChg>
        <pc:spChg chg="mod">
          <ac:chgData name="Jackson Lam" userId="32eacf31-ef64-4152-a98e-82afd854682f" providerId="ADAL" clId="{672384B8-AD07-4D20-A6F4-E20C49BB9DE0}" dt="2021-08-05T09:13:58.013" v="121" actId="1076"/>
          <ac:spMkLst>
            <pc:docMk/>
            <pc:sldMk cId="968569803" sldId="327"/>
            <ac:spMk id="6" creationId="{66A48101-8953-4255-9F2C-D70A53FDAA21}"/>
          </ac:spMkLst>
        </pc:spChg>
        <pc:spChg chg="mod">
          <ac:chgData name="Jackson Lam" userId="32eacf31-ef64-4152-a98e-82afd854682f" providerId="ADAL" clId="{672384B8-AD07-4D20-A6F4-E20C49BB9DE0}" dt="2021-08-05T09:13:58.013" v="121" actId="1076"/>
          <ac:spMkLst>
            <pc:docMk/>
            <pc:sldMk cId="968569803" sldId="327"/>
            <ac:spMk id="7" creationId="{A41CE00D-C788-4917-A337-40E3F54C57C0}"/>
          </ac:spMkLst>
        </pc:spChg>
        <pc:spChg chg="mod">
          <ac:chgData name="Jackson Lam" userId="32eacf31-ef64-4152-a98e-82afd854682f" providerId="ADAL" clId="{672384B8-AD07-4D20-A6F4-E20C49BB9DE0}" dt="2021-08-05T09:14:13.846" v="125" actId="1076"/>
          <ac:spMkLst>
            <pc:docMk/>
            <pc:sldMk cId="968569803" sldId="327"/>
            <ac:spMk id="8" creationId="{93DF5305-292F-47AB-A286-62ECD5FF57AF}"/>
          </ac:spMkLst>
        </pc:spChg>
        <pc:spChg chg="mod">
          <ac:chgData name="Jackson Lam" userId="32eacf31-ef64-4152-a98e-82afd854682f" providerId="ADAL" clId="{672384B8-AD07-4D20-A6F4-E20C49BB9DE0}" dt="2021-08-05T09:13:58.013" v="121" actId="1076"/>
          <ac:spMkLst>
            <pc:docMk/>
            <pc:sldMk cId="968569803" sldId="327"/>
            <ac:spMk id="9" creationId="{1DDB3C68-9006-4EB2-B6D0-5FF5F485E322}"/>
          </ac:spMkLst>
        </pc:spChg>
        <pc:spChg chg="mod">
          <ac:chgData name="Jackson Lam" userId="32eacf31-ef64-4152-a98e-82afd854682f" providerId="ADAL" clId="{672384B8-AD07-4D20-A6F4-E20C49BB9DE0}" dt="2021-08-05T09:14:13.846" v="125" actId="1076"/>
          <ac:spMkLst>
            <pc:docMk/>
            <pc:sldMk cId="968569803" sldId="327"/>
            <ac:spMk id="10" creationId="{E2446169-DFAC-4AB0-89A9-C40974C85C74}"/>
          </ac:spMkLst>
        </pc:spChg>
        <pc:spChg chg="mod">
          <ac:chgData name="Jackson Lam" userId="32eacf31-ef64-4152-a98e-82afd854682f" providerId="ADAL" clId="{672384B8-AD07-4D20-A6F4-E20C49BB9DE0}" dt="2021-08-05T09:13:58.013" v="121" actId="1076"/>
          <ac:spMkLst>
            <pc:docMk/>
            <pc:sldMk cId="968569803" sldId="327"/>
            <ac:spMk id="11" creationId="{DD2CFE1F-75FA-4082-A09A-C9C90DB2D654}"/>
          </ac:spMkLst>
        </pc:spChg>
        <pc:spChg chg="mod">
          <ac:chgData name="Jackson Lam" userId="32eacf31-ef64-4152-a98e-82afd854682f" providerId="ADAL" clId="{672384B8-AD07-4D20-A6F4-E20C49BB9DE0}" dt="2021-08-05T09:13:58.013" v="121" actId="1076"/>
          <ac:spMkLst>
            <pc:docMk/>
            <pc:sldMk cId="968569803" sldId="327"/>
            <ac:spMk id="12" creationId="{AC66520F-5044-4DF1-BB91-2E1CF9A0A9A0}"/>
          </ac:spMkLst>
        </pc:spChg>
        <pc:spChg chg="mod">
          <ac:chgData name="Jackson Lam" userId="32eacf31-ef64-4152-a98e-82afd854682f" providerId="ADAL" clId="{672384B8-AD07-4D20-A6F4-E20C49BB9DE0}" dt="2021-08-05T09:14:13.846" v="125" actId="1076"/>
          <ac:spMkLst>
            <pc:docMk/>
            <pc:sldMk cId="968569803" sldId="327"/>
            <ac:spMk id="13" creationId="{3F21DE10-5187-4651-B4C2-CCF3B71468BD}"/>
          </ac:spMkLst>
        </pc:spChg>
        <pc:spChg chg="mod">
          <ac:chgData name="Jackson Lam" userId="32eacf31-ef64-4152-a98e-82afd854682f" providerId="ADAL" clId="{672384B8-AD07-4D20-A6F4-E20C49BB9DE0}" dt="2021-08-05T09:14:13.846" v="125" actId="1076"/>
          <ac:spMkLst>
            <pc:docMk/>
            <pc:sldMk cId="968569803" sldId="327"/>
            <ac:spMk id="14" creationId="{B1A4F3FB-4575-48E8-898A-9B37804755DF}"/>
          </ac:spMkLst>
        </pc:spChg>
        <pc:spChg chg="del">
          <ac:chgData name="Jackson Lam" userId="32eacf31-ef64-4152-a98e-82afd854682f" providerId="ADAL" clId="{672384B8-AD07-4D20-A6F4-E20C49BB9DE0}" dt="2021-08-05T09:13:18.111" v="107" actId="478"/>
          <ac:spMkLst>
            <pc:docMk/>
            <pc:sldMk cId="968569803" sldId="327"/>
            <ac:spMk id="18" creationId="{F81E10AF-463D-4D4F-8224-1EE94CF8D945}"/>
          </ac:spMkLst>
        </pc:spChg>
        <pc:spChg chg="add mod">
          <ac:chgData name="Jackson Lam" userId="32eacf31-ef64-4152-a98e-82afd854682f" providerId="ADAL" clId="{672384B8-AD07-4D20-A6F4-E20C49BB9DE0}" dt="2021-08-05T09:14:07.806" v="123" actId="1076"/>
          <ac:spMkLst>
            <pc:docMk/>
            <pc:sldMk cId="968569803" sldId="327"/>
            <ac:spMk id="20" creationId="{88663D36-D52A-4A35-89A9-218FBE985C61}"/>
          </ac:spMkLst>
        </pc:spChg>
        <pc:spChg chg="del">
          <ac:chgData name="Jackson Lam" userId="32eacf31-ef64-4152-a98e-82afd854682f" providerId="ADAL" clId="{672384B8-AD07-4D20-A6F4-E20C49BB9DE0}" dt="2021-08-05T09:13:36.834" v="115" actId="478"/>
          <ac:spMkLst>
            <pc:docMk/>
            <pc:sldMk cId="968569803" sldId="327"/>
            <ac:spMk id="21" creationId="{40C8D1B2-930C-4FFF-BD02-A9F46A727D13}"/>
          </ac:spMkLst>
        </pc:spChg>
        <pc:spChg chg="add mod">
          <ac:chgData name="Jackson Lam" userId="32eacf31-ef64-4152-a98e-82afd854682f" providerId="ADAL" clId="{672384B8-AD07-4D20-A6F4-E20C49BB9DE0}" dt="2021-08-05T09:14:13.846" v="125" actId="1076"/>
          <ac:spMkLst>
            <pc:docMk/>
            <pc:sldMk cId="968569803" sldId="327"/>
            <ac:spMk id="23" creationId="{E85E93E1-4CDD-424E-874E-7F8D5ED831B4}"/>
          </ac:spMkLst>
        </pc:spChg>
        <pc:picChg chg="del">
          <ac:chgData name="Jackson Lam" userId="32eacf31-ef64-4152-a98e-82afd854682f" providerId="ADAL" clId="{672384B8-AD07-4D20-A6F4-E20C49BB9DE0}" dt="2021-08-05T09:13:18.111" v="107" actId="478"/>
          <ac:picMkLst>
            <pc:docMk/>
            <pc:sldMk cId="968569803" sldId="327"/>
            <ac:picMk id="17" creationId="{F4979322-CFC1-4D6C-A4C4-6ED9E6F48F99}"/>
          </ac:picMkLst>
        </pc:picChg>
        <pc:picChg chg="del">
          <ac:chgData name="Jackson Lam" userId="32eacf31-ef64-4152-a98e-82afd854682f" providerId="ADAL" clId="{672384B8-AD07-4D20-A6F4-E20C49BB9DE0}" dt="2021-08-05T09:13:36.834" v="115" actId="478"/>
          <ac:picMkLst>
            <pc:docMk/>
            <pc:sldMk cId="968569803" sldId="327"/>
            <ac:picMk id="19" creationId="{B596D1D0-0F76-4397-95E3-4297E93C21AE}"/>
          </ac:picMkLst>
        </pc:picChg>
        <pc:picChg chg="add mod">
          <ac:chgData name="Jackson Lam" userId="32eacf31-ef64-4152-a98e-82afd854682f" providerId="ADAL" clId="{672384B8-AD07-4D20-A6F4-E20C49BB9DE0}" dt="2021-08-05T09:14:07.806" v="123" actId="1076"/>
          <ac:picMkLst>
            <pc:docMk/>
            <pc:sldMk cId="968569803" sldId="327"/>
            <ac:picMk id="22" creationId="{B5285F14-DAB2-4AD9-BA5F-873197CE2744}"/>
          </ac:picMkLst>
        </pc:picChg>
        <pc:picChg chg="add mod">
          <ac:chgData name="Jackson Lam" userId="32eacf31-ef64-4152-a98e-82afd854682f" providerId="ADAL" clId="{672384B8-AD07-4D20-A6F4-E20C49BB9DE0}" dt="2021-08-05T09:14:13.846" v="125" actId="1076"/>
          <ac:picMkLst>
            <pc:docMk/>
            <pc:sldMk cId="968569803" sldId="327"/>
            <ac:picMk id="24" creationId="{8C17A8EA-A4CB-4277-AF18-96C7D646D628}"/>
          </ac:picMkLst>
        </pc:picChg>
      </pc:sldChg>
      <pc:sldChg chg="modSp mod">
        <pc:chgData name="Jackson Lam" userId="32eacf31-ef64-4152-a98e-82afd854682f" providerId="ADAL" clId="{672384B8-AD07-4D20-A6F4-E20C49BB9DE0}" dt="2021-08-05T09:27:57.084" v="261" actId="2711"/>
        <pc:sldMkLst>
          <pc:docMk/>
          <pc:sldMk cId="302917879" sldId="328"/>
        </pc:sldMkLst>
        <pc:spChg chg="mod">
          <ac:chgData name="Jackson Lam" userId="32eacf31-ef64-4152-a98e-82afd854682f" providerId="ADAL" clId="{672384B8-AD07-4D20-A6F4-E20C49BB9DE0}" dt="2021-08-05T09:14:37.593" v="126" actId="207"/>
          <ac:spMkLst>
            <pc:docMk/>
            <pc:sldMk cId="302917879" sldId="328"/>
            <ac:spMk id="15" creationId="{758E9556-E878-4248-83E0-18B98DDE3821}"/>
          </ac:spMkLst>
        </pc:spChg>
        <pc:spChg chg="mod">
          <ac:chgData name="Jackson Lam" userId="32eacf31-ef64-4152-a98e-82afd854682f" providerId="ADAL" clId="{672384B8-AD07-4D20-A6F4-E20C49BB9DE0}" dt="2021-08-05T09:27:57.084" v="261" actId="2711"/>
          <ac:spMkLst>
            <pc:docMk/>
            <pc:sldMk cId="302917879" sldId="328"/>
            <ac:spMk id="16" creationId="{B56925EF-97C5-41FD-BBC2-47D80C3A75C1}"/>
          </ac:spMkLst>
        </pc:spChg>
      </pc:sldChg>
      <pc:sldChg chg="modSp mod">
        <pc:chgData name="Jackson Lam" userId="32eacf31-ef64-4152-a98e-82afd854682f" providerId="ADAL" clId="{672384B8-AD07-4D20-A6F4-E20C49BB9DE0}" dt="2021-08-05T09:28:15.117" v="264" actId="1076"/>
        <pc:sldMkLst>
          <pc:docMk/>
          <pc:sldMk cId="920936005" sldId="329"/>
        </pc:sldMkLst>
        <pc:spChg chg="mod">
          <ac:chgData name="Jackson Lam" userId="32eacf31-ef64-4152-a98e-82afd854682f" providerId="ADAL" clId="{672384B8-AD07-4D20-A6F4-E20C49BB9DE0}" dt="2021-08-05T09:28:11.854" v="263" actId="1076"/>
          <ac:spMkLst>
            <pc:docMk/>
            <pc:sldMk cId="920936005" sldId="329"/>
            <ac:spMk id="9" creationId="{D91647F2-664A-4527-849F-3165560BC5CD}"/>
          </ac:spMkLst>
        </pc:spChg>
        <pc:spChg chg="mod">
          <ac:chgData name="Jackson Lam" userId="32eacf31-ef64-4152-a98e-82afd854682f" providerId="ADAL" clId="{672384B8-AD07-4D20-A6F4-E20C49BB9DE0}" dt="2021-08-05T09:14:40.845" v="127" actId="207"/>
          <ac:spMkLst>
            <pc:docMk/>
            <pc:sldMk cId="920936005" sldId="329"/>
            <ac:spMk id="15" creationId="{758E9556-E878-4248-83E0-18B98DDE3821}"/>
          </ac:spMkLst>
        </pc:spChg>
        <pc:picChg chg="mod">
          <ac:chgData name="Jackson Lam" userId="32eacf31-ef64-4152-a98e-82afd854682f" providerId="ADAL" clId="{672384B8-AD07-4D20-A6F4-E20C49BB9DE0}" dt="2021-08-05T09:28:15.117" v="264" actId="1076"/>
          <ac:picMkLst>
            <pc:docMk/>
            <pc:sldMk cId="920936005" sldId="329"/>
            <ac:picMk id="6" creationId="{A37CB50E-408A-4CAA-B929-F76F4D805F55}"/>
          </ac:picMkLst>
        </pc:picChg>
      </pc:sldChg>
      <pc:sldChg chg="modSp mod">
        <pc:chgData name="Jackson Lam" userId="32eacf31-ef64-4152-a98e-82afd854682f" providerId="ADAL" clId="{672384B8-AD07-4D20-A6F4-E20C49BB9DE0}" dt="2021-08-05T09:28:26.820" v="265" actId="2711"/>
        <pc:sldMkLst>
          <pc:docMk/>
          <pc:sldMk cId="1786620860" sldId="330"/>
        </pc:sldMkLst>
        <pc:spChg chg="mod">
          <ac:chgData name="Jackson Lam" userId="32eacf31-ef64-4152-a98e-82afd854682f" providerId="ADAL" clId="{672384B8-AD07-4D20-A6F4-E20C49BB9DE0}" dt="2021-08-05T09:15:53.827" v="135" actId="207"/>
          <ac:spMkLst>
            <pc:docMk/>
            <pc:sldMk cId="1786620860" sldId="330"/>
            <ac:spMk id="8" creationId="{CBAD5D43-741F-4294-ABDB-E1998CAC070E}"/>
          </ac:spMkLst>
        </pc:spChg>
        <pc:spChg chg="mod">
          <ac:chgData name="Jackson Lam" userId="32eacf31-ef64-4152-a98e-82afd854682f" providerId="ADAL" clId="{672384B8-AD07-4D20-A6F4-E20C49BB9DE0}" dt="2021-08-05T09:15:51.518" v="134" actId="207"/>
          <ac:spMkLst>
            <pc:docMk/>
            <pc:sldMk cId="1786620860" sldId="330"/>
            <ac:spMk id="10" creationId="{AD451C16-4CD3-4D7D-AA78-6B1A5DE8DC78}"/>
          </ac:spMkLst>
        </pc:spChg>
        <pc:spChg chg="mod">
          <ac:chgData name="Jackson Lam" userId="32eacf31-ef64-4152-a98e-82afd854682f" providerId="ADAL" clId="{672384B8-AD07-4D20-A6F4-E20C49BB9DE0}" dt="2021-08-05T09:28:26.820" v="265" actId="2711"/>
          <ac:spMkLst>
            <pc:docMk/>
            <pc:sldMk cId="1786620860" sldId="330"/>
            <ac:spMk id="11" creationId="{836A527D-0CE2-4F1E-B845-159755DBB022}"/>
          </ac:spMkLst>
        </pc:spChg>
      </pc:sldChg>
      <pc:sldChg chg="modSp mod">
        <pc:chgData name="Jackson Lam" userId="32eacf31-ef64-4152-a98e-82afd854682f" providerId="ADAL" clId="{672384B8-AD07-4D20-A6F4-E20C49BB9DE0}" dt="2021-08-05T09:18:56.286" v="168" actId="404"/>
        <pc:sldMkLst>
          <pc:docMk/>
          <pc:sldMk cId="3388934266" sldId="331"/>
        </pc:sldMkLst>
        <pc:spChg chg="mod">
          <ac:chgData name="Jackson Lam" userId="32eacf31-ef64-4152-a98e-82afd854682f" providerId="ADAL" clId="{672384B8-AD07-4D20-A6F4-E20C49BB9DE0}" dt="2021-08-05T09:17:17.258" v="152" actId="207"/>
          <ac:spMkLst>
            <pc:docMk/>
            <pc:sldMk cId="3388934266" sldId="331"/>
            <ac:spMk id="3" creationId="{3513D34A-F662-490D-A544-1723A981765D}"/>
          </ac:spMkLst>
        </pc:spChg>
        <pc:spChg chg="mod">
          <ac:chgData name="Jackson Lam" userId="32eacf31-ef64-4152-a98e-82afd854682f" providerId="ADAL" clId="{672384B8-AD07-4D20-A6F4-E20C49BB9DE0}" dt="2021-08-05T09:18:56.286" v="168" actId="404"/>
          <ac:spMkLst>
            <pc:docMk/>
            <pc:sldMk cId="3388934266" sldId="331"/>
            <ac:spMk id="4" creationId="{A55850BC-708C-401C-9EC3-A8708D7463A9}"/>
          </ac:spMkLst>
        </pc:spChg>
      </pc:sldChg>
      <pc:sldChg chg="modSp mod">
        <pc:chgData name="Jackson Lam" userId="32eacf31-ef64-4152-a98e-82afd854682f" providerId="ADAL" clId="{672384B8-AD07-4D20-A6F4-E20C49BB9DE0}" dt="2021-08-05T09:18:46.126" v="166" actId="948"/>
        <pc:sldMkLst>
          <pc:docMk/>
          <pc:sldMk cId="818570337" sldId="332"/>
        </pc:sldMkLst>
        <pc:spChg chg="mod">
          <ac:chgData name="Jackson Lam" userId="32eacf31-ef64-4152-a98e-82afd854682f" providerId="ADAL" clId="{672384B8-AD07-4D20-A6F4-E20C49BB9DE0}" dt="2021-08-05T09:17:54.844" v="156" actId="207"/>
          <ac:spMkLst>
            <pc:docMk/>
            <pc:sldMk cId="818570337" sldId="332"/>
            <ac:spMk id="3" creationId="{5059DDF2-77C8-4C50-AF59-657E9EFBF0F7}"/>
          </ac:spMkLst>
        </pc:spChg>
        <pc:spChg chg="mod">
          <ac:chgData name="Jackson Lam" userId="32eacf31-ef64-4152-a98e-82afd854682f" providerId="ADAL" clId="{672384B8-AD07-4D20-A6F4-E20C49BB9DE0}" dt="2021-08-05T09:18:41.954" v="165" actId="948"/>
          <ac:spMkLst>
            <pc:docMk/>
            <pc:sldMk cId="818570337" sldId="332"/>
            <ac:spMk id="4" creationId="{9D0BB1C3-FECC-42E3-9F4E-FD3FBEE7CE93}"/>
          </ac:spMkLst>
        </pc:spChg>
        <pc:spChg chg="mod">
          <ac:chgData name="Jackson Lam" userId="32eacf31-ef64-4152-a98e-82afd854682f" providerId="ADAL" clId="{672384B8-AD07-4D20-A6F4-E20C49BB9DE0}" dt="2021-08-05T09:18:46.126" v="166" actId="948"/>
          <ac:spMkLst>
            <pc:docMk/>
            <pc:sldMk cId="818570337" sldId="332"/>
            <ac:spMk id="6" creationId="{53266A8C-6078-4EB4-A58E-F8903BAAAB0C}"/>
          </ac:spMkLst>
        </pc:spChg>
      </pc:sldChg>
      <pc:sldChg chg="modSp mod">
        <pc:chgData name="Jackson Lam" userId="32eacf31-ef64-4152-a98e-82afd854682f" providerId="ADAL" clId="{672384B8-AD07-4D20-A6F4-E20C49BB9DE0}" dt="2021-08-05T09:19:18.110" v="171" actId="948"/>
        <pc:sldMkLst>
          <pc:docMk/>
          <pc:sldMk cId="2660359618" sldId="333"/>
        </pc:sldMkLst>
        <pc:spChg chg="mod">
          <ac:chgData name="Jackson Lam" userId="32eacf31-ef64-4152-a98e-82afd854682f" providerId="ADAL" clId="{672384B8-AD07-4D20-A6F4-E20C49BB9DE0}" dt="2021-08-05T09:19:05.804" v="169" actId="207"/>
          <ac:spMkLst>
            <pc:docMk/>
            <pc:sldMk cId="2660359618" sldId="333"/>
            <ac:spMk id="3" creationId="{5059DDF2-77C8-4C50-AF59-657E9EFBF0F7}"/>
          </ac:spMkLst>
        </pc:spChg>
        <pc:spChg chg="mod">
          <ac:chgData name="Jackson Lam" userId="32eacf31-ef64-4152-a98e-82afd854682f" providerId="ADAL" clId="{672384B8-AD07-4D20-A6F4-E20C49BB9DE0}" dt="2021-08-05T09:19:18.110" v="171" actId="948"/>
          <ac:spMkLst>
            <pc:docMk/>
            <pc:sldMk cId="2660359618" sldId="333"/>
            <ac:spMk id="4" creationId="{9D0BB1C3-FECC-42E3-9F4E-FD3FBEE7CE93}"/>
          </ac:spMkLst>
        </pc:spChg>
      </pc:sldChg>
      <pc:sldChg chg="delSp modSp mod">
        <pc:chgData name="Jackson Lam" userId="32eacf31-ef64-4152-a98e-82afd854682f" providerId="ADAL" clId="{672384B8-AD07-4D20-A6F4-E20C49BB9DE0}" dt="2021-08-05T09:25:51.384" v="257" actId="478"/>
        <pc:sldMkLst>
          <pc:docMk/>
          <pc:sldMk cId="3933749947" sldId="334"/>
        </pc:sldMkLst>
        <pc:spChg chg="del mod">
          <ac:chgData name="Jackson Lam" userId="32eacf31-ef64-4152-a98e-82afd854682f" providerId="ADAL" clId="{672384B8-AD07-4D20-A6F4-E20C49BB9DE0}" dt="2021-08-05T09:20:06.372" v="176" actId="478"/>
          <ac:spMkLst>
            <pc:docMk/>
            <pc:sldMk cId="3933749947" sldId="334"/>
            <ac:spMk id="6" creationId="{96A226B0-5BA6-4A04-BFDF-F3CBF4EB8908}"/>
          </ac:spMkLst>
        </pc:spChg>
        <pc:spChg chg="mod">
          <ac:chgData name="Jackson Lam" userId="32eacf31-ef64-4152-a98e-82afd854682f" providerId="ADAL" clId="{672384B8-AD07-4D20-A6F4-E20C49BB9DE0}" dt="2021-08-05T09:20:14.147" v="178" actId="207"/>
          <ac:spMkLst>
            <pc:docMk/>
            <pc:sldMk cId="3933749947" sldId="334"/>
            <ac:spMk id="7" creationId="{11A85AD4-816C-4443-BE42-253CE858DFB4}"/>
          </ac:spMkLst>
        </pc:spChg>
        <pc:spChg chg="mod">
          <ac:chgData name="Jackson Lam" userId="32eacf31-ef64-4152-a98e-82afd854682f" providerId="ADAL" clId="{672384B8-AD07-4D20-A6F4-E20C49BB9DE0}" dt="2021-08-05T09:20:03.764" v="175" actId="2711"/>
          <ac:spMkLst>
            <pc:docMk/>
            <pc:sldMk cId="3933749947" sldId="334"/>
            <ac:spMk id="10" creationId="{073694E1-613D-49F6-9E42-653E9CF4D41D}"/>
          </ac:spMkLst>
        </pc:spChg>
        <pc:grpChg chg="del mod">
          <ac:chgData name="Jackson Lam" userId="32eacf31-ef64-4152-a98e-82afd854682f" providerId="ADAL" clId="{672384B8-AD07-4D20-A6F4-E20C49BB9DE0}" dt="2021-08-05T09:25:51.384" v="257" actId="478"/>
          <ac:grpSpMkLst>
            <pc:docMk/>
            <pc:sldMk cId="3933749947" sldId="334"/>
            <ac:grpSpMk id="8" creationId="{229A46B1-0F80-4865-AFD6-0175BF36D282}"/>
          </ac:grpSpMkLst>
        </pc:grpChg>
        <pc:graphicFrameChg chg="mod">
          <ac:chgData name="Jackson Lam" userId="32eacf31-ef64-4152-a98e-82afd854682f" providerId="ADAL" clId="{672384B8-AD07-4D20-A6F4-E20C49BB9DE0}" dt="2021-08-05T09:20:42.986" v="183" actId="2711"/>
          <ac:graphicFrameMkLst>
            <pc:docMk/>
            <pc:sldMk cId="3933749947" sldId="334"/>
            <ac:graphicFrameMk id="2" creationId="{51570A2D-F1EB-4F3E-A127-172053820907}"/>
          </ac:graphicFrameMkLst>
        </pc:graphicFrameChg>
      </pc:sldChg>
      <pc:sldChg chg="modSp del mod">
        <pc:chgData name="Jackson Lam" userId="32eacf31-ef64-4152-a98e-82afd854682f" providerId="ADAL" clId="{672384B8-AD07-4D20-A6F4-E20C49BB9DE0}" dt="2021-08-05T09:21:16.146" v="192" actId="47"/>
        <pc:sldMkLst>
          <pc:docMk/>
          <pc:sldMk cId="1064329780" sldId="336"/>
        </pc:sldMkLst>
        <pc:spChg chg="mod">
          <ac:chgData name="Jackson Lam" userId="32eacf31-ef64-4152-a98e-82afd854682f" providerId="ADAL" clId="{672384B8-AD07-4D20-A6F4-E20C49BB9DE0}" dt="2021-08-05T09:21:03.022" v="185" actId="21"/>
          <ac:spMkLst>
            <pc:docMk/>
            <pc:sldMk cId="1064329780" sldId="336"/>
            <ac:spMk id="5" creationId="{EE714C58-20CD-477E-A868-50BC5BD47A1B}"/>
          </ac:spMkLst>
        </pc:spChg>
      </pc:sldChg>
      <pc:sldChg chg="modSp mod">
        <pc:chgData name="Jackson Lam" userId="32eacf31-ef64-4152-a98e-82afd854682f" providerId="ADAL" clId="{672384B8-AD07-4D20-A6F4-E20C49BB9DE0}" dt="2021-08-05T09:22:10.734" v="210" actId="2711"/>
        <pc:sldMkLst>
          <pc:docMk/>
          <pc:sldMk cId="3833283053" sldId="337"/>
        </pc:sldMkLst>
        <pc:spChg chg="mod">
          <ac:chgData name="Jackson Lam" userId="32eacf31-ef64-4152-a98e-82afd854682f" providerId="ADAL" clId="{672384B8-AD07-4D20-A6F4-E20C49BB9DE0}" dt="2021-08-05T09:21:54.425" v="202" actId="2711"/>
          <ac:spMkLst>
            <pc:docMk/>
            <pc:sldMk cId="3833283053" sldId="337"/>
            <ac:spMk id="3" creationId="{205C8764-1B77-4148-BB1B-07FD528F8737}"/>
          </ac:spMkLst>
        </pc:spChg>
        <pc:spChg chg="mod">
          <ac:chgData name="Jackson Lam" userId="32eacf31-ef64-4152-a98e-82afd854682f" providerId="ADAL" clId="{672384B8-AD07-4D20-A6F4-E20C49BB9DE0}" dt="2021-08-05T09:21:54.425" v="202" actId="2711"/>
          <ac:spMkLst>
            <pc:docMk/>
            <pc:sldMk cId="3833283053" sldId="337"/>
            <ac:spMk id="4" creationId="{66271CFA-A6F4-4C5E-A8FD-0D97740856A2}"/>
          </ac:spMkLst>
        </pc:spChg>
        <pc:spChg chg="mod">
          <ac:chgData name="Jackson Lam" userId="32eacf31-ef64-4152-a98e-82afd854682f" providerId="ADAL" clId="{672384B8-AD07-4D20-A6F4-E20C49BB9DE0}" dt="2021-08-05T09:21:54.425" v="202" actId="2711"/>
          <ac:spMkLst>
            <pc:docMk/>
            <pc:sldMk cId="3833283053" sldId="337"/>
            <ac:spMk id="5" creationId="{74FC5E64-768D-45E1-A20B-E7C2DADB3BDE}"/>
          </ac:spMkLst>
        </pc:spChg>
        <pc:spChg chg="mod">
          <ac:chgData name="Jackson Lam" userId="32eacf31-ef64-4152-a98e-82afd854682f" providerId="ADAL" clId="{672384B8-AD07-4D20-A6F4-E20C49BB9DE0}" dt="2021-08-05T09:21:50.634" v="201" actId="2711"/>
          <ac:spMkLst>
            <pc:docMk/>
            <pc:sldMk cId="3833283053" sldId="337"/>
            <ac:spMk id="7" creationId="{DFC707D9-9AA3-4CCE-8946-A276E9F7AD64}"/>
          </ac:spMkLst>
        </pc:spChg>
        <pc:spChg chg="mod">
          <ac:chgData name="Jackson Lam" userId="32eacf31-ef64-4152-a98e-82afd854682f" providerId="ADAL" clId="{672384B8-AD07-4D20-A6F4-E20C49BB9DE0}" dt="2021-08-05T09:21:50.634" v="201" actId="2711"/>
          <ac:spMkLst>
            <pc:docMk/>
            <pc:sldMk cId="3833283053" sldId="337"/>
            <ac:spMk id="8" creationId="{111D3FE9-7C33-4AC2-88C5-9F3A51124895}"/>
          </ac:spMkLst>
        </pc:spChg>
        <pc:spChg chg="mod">
          <ac:chgData name="Jackson Lam" userId="32eacf31-ef64-4152-a98e-82afd854682f" providerId="ADAL" clId="{672384B8-AD07-4D20-A6F4-E20C49BB9DE0}" dt="2021-08-05T09:21:50.634" v="201" actId="2711"/>
          <ac:spMkLst>
            <pc:docMk/>
            <pc:sldMk cId="3833283053" sldId="337"/>
            <ac:spMk id="15" creationId="{76BB5853-22B0-433F-B61D-3145A0FEEC01}"/>
          </ac:spMkLst>
        </pc:spChg>
        <pc:spChg chg="mod">
          <ac:chgData name="Jackson Lam" userId="32eacf31-ef64-4152-a98e-82afd854682f" providerId="ADAL" clId="{672384B8-AD07-4D20-A6F4-E20C49BB9DE0}" dt="2021-08-05T09:21:50.634" v="201" actId="2711"/>
          <ac:spMkLst>
            <pc:docMk/>
            <pc:sldMk cId="3833283053" sldId="337"/>
            <ac:spMk id="16" creationId="{A121D30B-C0DB-4C97-A721-6E30DEA8791B}"/>
          </ac:spMkLst>
        </pc:spChg>
        <pc:spChg chg="mod">
          <ac:chgData name="Jackson Lam" userId="32eacf31-ef64-4152-a98e-82afd854682f" providerId="ADAL" clId="{672384B8-AD07-4D20-A6F4-E20C49BB9DE0}" dt="2021-08-05T09:21:50.634" v="201" actId="2711"/>
          <ac:spMkLst>
            <pc:docMk/>
            <pc:sldMk cId="3833283053" sldId="337"/>
            <ac:spMk id="17" creationId="{67BC7681-7CCF-49CF-B204-44AF31A9F277}"/>
          </ac:spMkLst>
        </pc:spChg>
        <pc:spChg chg="mod">
          <ac:chgData name="Jackson Lam" userId="32eacf31-ef64-4152-a98e-82afd854682f" providerId="ADAL" clId="{672384B8-AD07-4D20-A6F4-E20C49BB9DE0}" dt="2021-08-05T09:21:50.634" v="201" actId="2711"/>
          <ac:spMkLst>
            <pc:docMk/>
            <pc:sldMk cId="3833283053" sldId="337"/>
            <ac:spMk id="18" creationId="{199A01C4-CB2D-4B76-AA3A-92AEA69426D3}"/>
          </ac:spMkLst>
        </pc:spChg>
        <pc:spChg chg="mod">
          <ac:chgData name="Jackson Lam" userId="32eacf31-ef64-4152-a98e-82afd854682f" providerId="ADAL" clId="{672384B8-AD07-4D20-A6F4-E20C49BB9DE0}" dt="2021-08-05T09:21:50.634" v="201" actId="2711"/>
          <ac:spMkLst>
            <pc:docMk/>
            <pc:sldMk cId="3833283053" sldId="337"/>
            <ac:spMk id="24" creationId="{C9C7FB13-4987-4005-935E-1C70C3FB5D37}"/>
          </ac:spMkLst>
        </pc:spChg>
        <pc:spChg chg="mod">
          <ac:chgData name="Jackson Lam" userId="32eacf31-ef64-4152-a98e-82afd854682f" providerId="ADAL" clId="{672384B8-AD07-4D20-A6F4-E20C49BB9DE0}" dt="2021-08-05T09:21:50.634" v="201" actId="2711"/>
          <ac:spMkLst>
            <pc:docMk/>
            <pc:sldMk cId="3833283053" sldId="337"/>
            <ac:spMk id="25" creationId="{389A1099-6EE6-4A45-946E-A40A74F29162}"/>
          </ac:spMkLst>
        </pc:spChg>
        <pc:spChg chg="mod">
          <ac:chgData name="Jackson Lam" userId="32eacf31-ef64-4152-a98e-82afd854682f" providerId="ADAL" clId="{672384B8-AD07-4D20-A6F4-E20C49BB9DE0}" dt="2021-08-05T09:21:50.634" v="201" actId="2711"/>
          <ac:spMkLst>
            <pc:docMk/>
            <pc:sldMk cId="3833283053" sldId="337"/>
            <ac:spMk id="27" creationId="{AB3A16C5-22F3-4219-B316-039CD8DA75F8}"/>
          </ac:spMkLst>
        </pc:spChg>
        <pc:spChg chg="mod">
          <ac:chgData name="Jackson Lam" userId="32eacf31-ef64-4152-a98e-82afd854682f" providerId="ADAL" clId="{672384B8-AD07-4D20-A6F4-E20C49BB9DE0}" dt="2021-08-05T09:21:50.634" v="201" actId="2711"/>
          <ac:spMkLst>
            <pc:docMk/>
            <pc:sldMk cId="3833283053" sldId="337"/>
            <ac:spMk id="28" creationId="{7E40960B-48CA-4E1C-BF09-47D8B3C4D635}"/>
          </ac:spMkLst>
        </pc:spChg>
        <pc:spChg chg="mod">
          <ac:chgData name="Jackson Lam" userId="32eacf31-ef64-4152-a98e-82afd854682f" providerId="ADAL" clId="{672384B8-AD07-4D20-A6F4-E20C49BB9DE0}" dt="2021-08-05T09:21:50.634" v="201" actId="2711"/>
          <ac:spMkLst>
            <pc:docMk/>
            <pc:sldMk cId="3833283053" sldId="337"/>
            <ac:spMk id="29" creationId="{CBA34750-2E4E-4397-93E2-8CF763234729}"/>
          </ac:spMkLst>
        </pc:spChg>
        <pc:spChg chg="mod">
          <ac:chgData name="Jackson Lam" userId="32eacf31-ef64-4152-a98e-82afd854682f" providerId="ADAL" clId="{672384B8-AD07-4D20-A6F4-E20C49BB9DE0}" dt="2021-08-05T09:21:50.634" v="201" actId="2711"/>
          <ac:spMkLst>
            <pc:docMk/>
            <pc:sldMk cId="3833283053" sldId="337"/>
            <ac:spMk id="30" creationId="{42527654-F211-49DF-AA0A-2B139185FA04}"/>
          </ac:spMkLst>
        </pc:spChg>
        <pc:spChg chg="mod">
          <ac:chgData name="Jackson Lam" userId="32eacf31-ef64-4152-a98e-82afd854682f" providerId="ADAL" clId="{672384B8-AD07-4D20-A6F4-E20C49BB9DE0}" dt="2021-08-05T09:21:50.634" v="201" actId="2711"/>
          <ac:spMkLst>
            <pc:docMk/>
            <pc:sldMk cId="3833283053" sldId="337"/>
            <ac:spMk id="31" creationId="{14739676-B04A-48F7-A9D4-EE699E5AC899}"/>
          </ac:spMkLst>
        </pc:spChg>
        <pc:spChg chg="mod">
          <ac:chgData name="Jackson Lam" userId="32eacf31-ef64-4152-a98e-82afd854682f" providerId="ADAL" clId="{672384B8-AD07-4D20-A6F4-E20C49BB9DE0}" dt="2021-08-05T09:21:50.634" v="201" actId="2711"/>
          <ac:spMkLst>
            <pc:docMk/>
            <pc:sldMk cId="3833283053" sldId="337"/>
            <ac:spMk id="32" creationId="{74472C8F-E11E-4740-A181-2B355FE9CEF9}"/>
          </ac:spMkLst>
        </pc:spChg>
        <pc:spChg chg="mod">
          <ac:chgData name="Jackson Lam" userId="32eacf31-ef64-4152-a98e-82afd854682f" providerId="ADAL" clId="{672384B8-AD07-4D20-A6F4-E20C49BB9DE0}" dt="2021-08-05T09:21:50.634" v="201" actId="2711"/>
          <ac:spMkLst>
            <pc:docMk/>
            <pc:sldMk cId="3833283053" sldId="337"/>
            <ac:spMk id="33" creationId="{CDD973D4-4FF3-4E96-87C2-C43458BC76F7}"/>
          </ac:spMkLst>
        </pc:spChg>
        <pc:spChg chg="mod">
          <ac:chgData name="Jackson Lam" userId="32eacf31-ef64-4152-a98e-82afd854682f" providerId="ADAL" clId="{672384B8-AD07-4D20-A6F4-E20C49BB9DE0}" dt="2021-08-05T09:21:50.634" v="201" actId="2711"/>
          <ac:spMkLst>
            <pc:docMk/>
            <pc:sldMk cId="3833283053" sldId="337"/>
            <ac:spMk id="34" creationId="{B57BFB86-A858-404A-A05E-28AE7C2B0B39}"/>
          </ac:spMkLst>
        </pc:spChg>
        <pc:spChg chg="mod">
          <ac:chgData name="Jackson Lam" userId="32eacf31-ef64-4152-a98e-82afd854682f" providerId="ADAL" clId="{672384B8-AD07-4D20-A6F4-E20C49BB9DE0}" dt="2021-08-05T09:21:50.634" v="201" actId="2711"/>
          <ac:spMkLst>
            <pc:docMk/>
            <pc:sldMk cId="3833283053" sldId="337"/>
            <ac:spMk id="35" creationId="{A4B7DF16-6484-45A3-8344-C46791CC8D77}"/>
          </ac:spMkLst>
        </pc:spChg>
        <pc:spChg chg="mod">
          <ac:chgData name="Jackson Lam" userId="32eacf31-ef64-4152-a98e-82afd854682f" providerId="ADAL" clId="{672384B8-AD07-4D20-A6F4-E20C49BB9DE0}" dt="2021-08-05T09:21:50.634" v="201" actId="2711"/>
          <ac:spMkLst>
            <pc:docMk/>
            <pc:sldMk cId="3833283053" sldId="337"/>
            <ac:spMk id="36" creationId="{C839E420-D2B2-46C4-8AFC-471D2E4B27E0}"/>
          </ac:spMkLst>
        </pc:spChg>
        <pc:spChg chg="mod">
          <ac:chgData name="Jackson Lam" userId="32eacf31-ef64-4152-a98e-82afd854682f" providerId="ADAL" clId="{672384B8-AD07-4D20-A6F4-E20C49BB9DE0}" dt="2021-08-05T09:21:50.634" v="201" actId="2711"/>
          <ac:spMkLst>
            <pc:docMk/>
            <pc:sldMk cId="3833283053" sldId="337"/>
            <ac:spMk id="38" creationId="{D267F254-1BA4-4040-95F8-3DF4688F504C}"/>
          </ac:spMkLst>
        </pc:spChg>
        <pc:spChg chg="mod">
          <ac:chgData name="Jackson Lam" userId="32eacf31-ef64-4152-a98e-82afd854682f" providerId="ADAL" clId="{672384B8-AD07-4D20-A6F4-E20C49BB9DE0}" dt="2021-08-05T09:21:50.634" v="201" actId="2711"/>
          <ac:spMkLst>
            <pc:docMk/>
            <pc:sldMk cId="3833283053" sldId="337"/>
            <ac:spMk id="39" creationId="{8698FDD9-334F-4C01-867E-EC11AE695CA3}"/>
          </ac:spMkLst>
        </pc:spChg>
        <pc:spChg chg="mod">
          <ac:chgData name="Jackson Lam" userId="32eacf31-ef64-4152-a98e-82afd854682f" providerId="ADAL" clId="{672384B8-AD07-4D20-A6F4-E20C49BB9DE0}" dt="2021-08-05T09:21:50.634" v="201" actId="2711"/>
          <ac:spMkLst>
            <pc:docMk/>
            <pc:sldMk cId="3833283053" sldId="337"/>
            <ac:spMk id="40" creationId="{23375252-8D1B-480F-8571-D54CF6DC042A}"/>
          </ac:spMkLst>
        </pc:spChg>
        <pc:spChg chg="mod">
          <ac:chgData name="Jackson Lam" userId="32eacf31-ef64-4152-a98e-82afd854682f" providerId="ADAL" clId="{672384B8-AD07-4D20-A6F4-E20C49BB9DE0}" dt="2021-08-05T09:21:50.634" v="201" actId="2711"/>
          <ac:spMkLst>
            <pc:docMk/>
            <pc:sldMk cId="3833283053" sldId="337"/>
            <ac:spMk id="41" creationId="{FCE5A402-E098-4739-984E-742C1AC07864}"/>
          </ac:spMkLst>
        </pc:spChg>
        <pc:spChg chg="mod">
          <ac:chgData name="Jackson Lam" userId="32eacf31-ef64-4152-a98e-82afd854682f" providerId="ADAL" clId="{672384B8-AD07-4D20-A6F4-E20C49BB9DE0}" dt="2021-08-05T09:21:50.634" v="201" actId="2711"/>
          <ac:spMkLst>
            <pc:docMk/>
            <pc:sldMk cId="3833283053" sldId="337"/>
            <ac:spMk id="43" creationId="{587555B0-E14F-4D06-8286-80CC525BB2FD}"/>
          </ac:spMkLst>
        </pc:spChg>
        <pc:spChg chg="mod">
          <ac:chgData name="Jackson Lam" userId="32eacf31-ef64-4152-a98e-82afd854682f" providerId="ADAL" clId="{672384B8-AD07-4D20-A6F4-E20C49BB9DE0}" dt="2021-08-05T09:21:50.634" v="201" actId="2711"/>
          <ac:spMkLst>
            <pc:docMk/>
            <pc:sldMk cId="3833283053" sldId="337"/>
            <ac:spMk id="44" creationId="{FFF359C7-BD9B-43F2-AA4E-D51EFEBB4E68}"/>
          </ac:spMkLst>
        </pc:spChg>
        <pc:spChg chg="mod">
          <ac:chgData name="Jackson Lam" userId="32eacf31-ef64-4152-a98e-82afd854682f" providerId="ADAL" clId="{672384B8-AD07-4D20-A6F4-E20C49BB9DE0}" dt="2021-08-05T09:21:58.749" v="203" actId="2711"/>
          <ac:spMkLst>
            <pc:docMk/>
            <pc:sldMk cId="3833283053" sldId="337"/>
            <ac:spMk id="46" creationId="{02AA86E1-35F9-4952-A6DC-E5E11C2A46A7}"/>
          </ac:spMkLst>
        </pc:spChg>
        <pc:spChg chg="mod">
          <ac:chgData name="Jackson Lam" userId="32eacf31-ef64-4152-a98e-82afd854682f" providerId="ADAL" clId="{672384B8-AD07-4D20-A6F4-E20C49BB9DE0}" dt="2021-08-05T09:22:03.688" v="206" actId="2711"/>
          <ac:spMkLst>
            <pc:docMk/>
            <pc:sldMk cId="3833283053" sldId="337"/>
            <ac:spMk id="48" creationId="{D72E1D0E-7C25-499D-8AC8-88A5C2E0ECBB}"/>
          </ac:spMkLst>
        </pc:spChg>
        <pc:spChg chg="mod">
          <ac:chgData name="Jackson Lam" userId="32eacf31-ef64-4152-a98e-82afd854682f" providerId="ADAL" clId="{672384B8-AD07-4D20-A6F4-E20C49BB9DE0}" dt="2021-08-05T09:22:00.989" v="204" actId="2711"/>
          <ac:spMkLst>
            <pc:docMk/>
            <pc:sldMk cId="3833283053" sldId="337"/>
            <ac:spMk id="52" creationId="{4CB8B1CF-43FB-4500-8696-676AEB66A36C}"/>
          </ac:spMkLst>
        </pc:spChg>
        <pc:spChg chg="mod">
          <ac:chgData name="Jackson Lam" userId="32eacf31-ef64-4152-a98e-82afd854682f" providerId="ADAL" clId="{672384B8-AD07-4D20-A6F4-E20C49BB9DE0}" dt="2021-08-05T09:22:05.099" v="207" actId="2711"/>
          <ac:spMkLst>
            <pc:docMk/>
            <pc:sldMk cId="3833283053" sldId="337"/>
            <ac:spMk id="54" creationId="{E13F55BE-84A9-4607-9E47-5A2D9F079C87}"/>
          </ac:spMkLst>
        </pc:spChg>
        <pc:spChg chg="mod">
          <ac:chgData name="Jackson Lam" userId="32eacf31-ef64-4152-a98e-82afd854682f" providerId="ADAL" clId="{672384B8-AD07-4D20-A6F4-E20C49BB9DE0}" dt="2021-08-05T09:22:02.287" v="205" actId="2711"/>
          <ac:spMkLst>
            <pc:docMk/>
            <pc:sldMk cId="3833283053" sldId="337"/>
            <ac:spMk id="56" creationId="{44CED0CA-E107-464F-877B-37F8AEDF0946}"/>
          </ac:spMkLst>
        </pc:spChg>
        <pc:spChg chg="mod">
          <ac:chgData name="Jackson Lam" userId="32eacf31-ef64-4152-a98e-82afd854682f" providerId="ADAL" clId="{672384B8-AD07-4D20-A6F4-E20C49BB9DE0}" dt="2021-08-05T09:22:10.734" v="210" actId="2711"/>
          <ac:spMkLst>
            <pc:docMk/>
            <pc:sldMk cId="3833283053" sldId="337"/>
            <ac:spMk id="58" creationId="{9C2575F0-7DA0-45E7-92F2-C8BDA984D0AF}"/>
          </ac:spMkLst>
        </pc:spChg>
        <pc:grpChg chg="mod">
          <ac:chgData name="Jackson Lam" userId="32eacf31-ef64-4152-a98e-82afd854682f" providerId="ADAL" clId="{672384B8-AD07-4D20-A6F4-E20C49BB9DE0}" dt="2021-08-05T09:21:54.425" v="202" actId="2711"/>
          <ac:grpSpMkLst>
            <pc:docMk/>
            <pc:sldMk cId="3833283053" sldId="337"/>
            <ac:grpSpMk id="6" creationId="{01F8F6C7-E4A3-4351-88F0-055ECAB74988}"/>
          </ac:grpSpMkLst>
        </pc:grpChg>
        <pc:grpChg chg="mod">
          <ac:chgData name="Jackson Lam" userId="32eacf31-ef64-4152-a98e-82afd854682f" providerId="ADAL" clId="{672384B8-AD07-4D20-A6F4-E20C49BB9DE0}" dt="2021-08-05T09:21:50.634" v="201" actId="2711"/>
          <ac:grpSpMkLst>
            <pc:docMk/>
            <pc:sldMk cId="3833283053" sldId="337"/>
            <ac:grpSpMk id="9" creationId="{3DD5993A-0C9F-46BB-8D20-407A9AE261F0}"/>
          </ac:grpSpMkLst>
        </pc:grpChg>
        <pc:grpChg chg="mod">
          <ac:chgData name="Jackson Lam" userId="32eacf31-ef64-4152-a98e-82afd854682f" providerId="ADAL" clId="{672384B8-AD07-4D20-A6F4-E20C49BB9DE0}" dt="2021-08-05T09:21:50.634" v="201" actId="2711"/>
          <ac:grpSpMkLst>
            <pc:docMk/>
            <pc:sldMk cId="3833283053" sldId="337"/>
            <ac:grpSpMk id="10" creationId="{A843FCA7-FEA6-4CDA-9C89-F6EB76472A48}"/>
          </ac:grpSpMkLst>
        </pc:grpChg>
        <pc:grpChg chg="mod">
          <ac:chgData name="Jackson Lam" userId="32eacf31-ef64-4152-a98e-82afd854682f" providerId="ADAL" clId="{672384B8-AD07-4D20-A6F4-E20C49BB9DE0}" dt="2021-08-05T09:21:50.634" v="201" actId="2711"/>
          <ac:grpSpMkLst>
            <pc:docMk/>
            <pc:sldMk cId="3833283053" sldId="337"/>
            <ac:grpSpMk id="19" creationId="{D49DC36A-6677-43C3-BD42-E90D57D93C68}"/>
          </ac:grpSpMkLst>
        </pc:grpChg>
        <pc:grpChg chg="mod">
          <ac:chgData name="Jackson Lam" userId="32eacf31-ef64-4152-a98e-82afd854682f" providerId="ADAL" clId="{672384B8-AD07-4D20-A6F4-E20C49BB9DE0}" dt="2021-08-05T09:21:50.634" v="201" actId="2711"/>
          <ac:grpSpMkLst>
            <pc:docMk/>
            <pc:sldMk cId="3833283053" sldId="337"/>
            <ac:grpSpMk id="20" creationId="{45E4AE8F-389B-495A-8335-A6C6A558A204}"/>
          </ac:grpSpMkLst>
        </pc:grpChg>
        <pc:grpChg chg="mod">
          <ac:chgData name="Jackson Lam" userId="32eacf31-ef64-4152-a98e-82afd854682f" providerId="ADAL" clId="{672384B8-AD07-4D20-A6F4-E20C49BB9DE0}" dt="2021-08-05T09:21:50.634" v="201" actId="2711"/>
          <ac:grpSpMkLst>
            <pc:docMk/>
            <pc:sldMk cId="3833283053" sldId="337"/>
            <ac:grpSpMk id="21" creationId="{E77A50DC-ED5A-4D04-B73B-702B6BD8B51E}"/>
          </ac:grpSpMkLst>
        </pc:grpChg>
        <pc:grpChg chg="mod">
          <ac:chgData name="Jackson Lam" userId="32eacf31-ef64-4152-a98e-82afd854682f" providerId="ADAL" clId="{672384B8-AD07-4D20-A6F4-E20C49BB9DE0}" dt="2021-08-05T09:21:50.634" v="201" actId="2711"/>
          <ac:grpSpMkLst>
            <pc:docMk/>
            <pc:sldMk cId="3833283053" sldId="337"/>
            <ac:grpSpMk id="22" creationId="{9EF2FF6D-570D-45D6-850D-EA23FC030E0A}"/>
          </ac:grpSpMkLst>
        </pc:grpChg>
        <pc:grpChg chg="mod">
          <ac:chgData name="Jackson Lam" userId="32eacf31-ef64-4152-a98e-82afd854682f" providerId="ADAL" clId="{672384B8-AD07-4D20-A6F4-E20C49BB9DE0}" dt="2021-08-05T09:21:50.634" v="201" actId="2711"/>
          <ac:grpSpMkLst>
            <pc:docMk/>
            <pc:sldMk cId="3833283053" sldId="337"/>
            <ac:grpSpMk id="26" creationId="{649C6C9E-4FCB-4A39-9A6B-4660A9241EF1}"/>
          </ac:grpSpMkLst>
        </pc:grpChg>
        <pc:grpChg chg="mod">
          <ac:chgData name="Jackson Lam" userId="32eacf31-ef64-4152-a98e-82afd854682f" providerId="ADAL" clId="{672384B8-AD07-4D20-A6F4-E20C49BB9DE0}" dt="2021-08-05T09:21:50.634" v="201" actId="2711"/>
          <ac:grpSpMkLst>
            <pc:docMk/>
            <pc:sldMk cId="3833283053" sldId="337"/>
            <ac:grpSpMk id="37" creationId="{76BEA7C5-BF66-489B-8836-7E2C99DCD4D5}"/>
          </ac:grpSpMkLst>
        </pc:grpChg>
        <pc:grpChg chg="mod">
          <ac:chgData name="Jackson Lam" userId="32eacf31-ef64-4152-a98e-82afd854682f" providerId="ADAL" clId="{672384B8-AD07-4D20-A6F4-E20C49BB9DE0}" dt="2021-08-05T09:21:50.634" v="201" actId="2711"/>
          <ac:grpSpMkLst>
            <pc:docMk/>
            <pc:sldMk cId="3833283053" sldId="337"/>
            <ac:grpSpMk id="42" creationId="{0698EA32-AB08-4965-9A7E-6983F5EC7F1F}"/>
          </ac:grpSpMkLst>
        </pc:grpChg>
        <pc:cxnChg chg="mod">
          <ac:chgData name="Jackson Lam" userId="32eacf31-ef64-4152-a98e-82afd854682f" providerId="ADAL" clId="{672384B8-AD07-4D20-A6F4-E20C49BB9DE0}" dt="2021-08-05T09:21:50.634" v="201" actId="2711"/>
          <ac:cxnSpMkLst>
            <pc:docMk/>
            <pc:sldMk cId="3833283053" sldId="337"/>
            <ac:cxnSpMk id="11" creationId="{A86E098C-226C-44D5-863E-E2503BCBA6AE}"/>
          </ac:cxnSpMkLst>
        </pc:cxnChg>
        <pc:cxnChg chg="mod">
          <ac:chgData name="Jackson Lam" userId="32eacf31-ef64-4152-a98e-82afd854682f" providerId="ADAL" clId="{672384B8-AD07-4D20-A6F4-E20C49BB9DE0}" dt="2021-08-05T09:21:50.634" v="201" actId="2711"/>
          <ac:cxnSpMkLst>
            <pc:docMk/>
            <pc:sldMk cId="3833283053" sldId="337"/>
            <ac:cxnSpMk id="12" creationId="{C64127E8-BC27-4717-9501-0050B4E4DC1A}"/>
          </ac:cxnSpMkLst>
        </pc:cxnChg>
        <pc:cxnChg chg="mod">
          <ac:chgData name="Jackson Lam" userId="32eacf31-ef64-4152-a98e-82afd854682f" providerId="ADAL" clId="{672384B8-AD07-4D20-A6F4-E20C49BB9DE0}" dt="2021-08-05T09:21:50.634" v="201" actId="2711"/>
          <ac:cxnSpMkLst>
            <pc:docMk/>
            <pc:sldMk cId="3833283053" sldId="337"/>
            <ac:cxnSpMk id="13" creationId="{56154967-2344-4F18-9745-74A5634ED4B8}"/>
          </ac:cxnSpMkLst>
        </pc:cxnChg>
        <pc:cxnChg chg="mod">
          <ac:chgData name="Jackson Lam" userId="32eacf31-ef64-4152-a98e-82afd854682f" providerId="ADAL" clId="{672384B8-AD07-4D20-A6F4-E20C49BB9DE0}" dt="2021-08-05T09:21:50.634" v="201" actId="2711"/>
          <ac:cxnSpMkLst>
            <pc:docMk/>
            <pc:sldMk cId="3833283053" sldId="337"/>
            <ac:cxnSpMk id="14" creationId="{1327E000-812E-46AE-9253-4A42F8B1EA13}"/>
          </ac:cxnSpMkLst>
        </pc:cxnChg>
        <pc:cxnChg chg="mod">
          <ac:chgData name="Jackson Lam" userId="32eacf31-ef64-4152-a98e-82afd854682f" providerId="ADAL" clId="{672384B8-AD07-4D20-A6F4-E20C49BB9DE0}" dt="2021-08-05T09:21:50.634" v="201" actId="2711"/>
          <ac:cxnSpMkLst>
            <pc:docMk/>
            <pc:sldMk cId="3833283053" sldId="337"/>
            <ac:cxnSpMk id="23" creationId="{85247125-0DB7-4DB0-B2AE-9A82FDA0DCEA}"/>
          </ac:cxnSpMkLst>
        </pc:cxnChg>
      </pc:sldChg>
      <pc:sldChg chg="modSp mod">
        <pc:chgData name="Jackson Lam" userId="32eacf31-ef64-4152-a98e-82afd854682f" providerId="ADAL" clId="{672384B8-AD07-4D20-A6F4-E20C49BB9DE0}" dt="2021-08-05T09:23:04.097" v="219" actId="2711"/>
        <pc:sldMkLst>
          <pc:docMk/>
          <pc:sldMk cId="98024499" sldId="340"/>
        </pc:sldMkLst>
        <pc:spChg chg="mod">
          <ac:chgData name="Jackson Lam" userId="32eacf31-ef64-4152-a98e-82afd854682f" providerId="ADAL" clId="{672384B8-AD07-4D20-A6F4-E20C49BB9DE0}" dt="2021-08-05T09:22:46.555" v="216" actId="2711"/>
          <ac:spMkLst>
            <pc:docMk/>
            <pc:sldMk cId="98024499" sldId="340"/>
            <ac:spMk id="3" creationId="{C340FE5D-C42E-48EF-9F14-90EFFD4A32AA}"/>
          </ac:spMkLst>
        </pc:spChg>
        <pc:spChg chg="mod">
          <ac:chgData name="Jackson Lam" userId="32eacf31-ef64-4152-a98e-82afd854682f" providerId="ADAL" clId="{672384B8-AD07-4D20-A6F4-E20C49BB9DE0}" dt="2021-08-05T09:22:46.555" v="216" actId="2711"/>
          <ac:spMkLst>
            <pc:docMk/>
            <pc:sldMk cId="98024499" sldId="340"/>
            <ac:spMk id="5" creationId="{8B7D24A3-B65E-4B13-ADCD-BAAD5C8F728C}"/>
          </ac:spMkLst>
        </pc:spChg>
        <pc:spChg chg="mod">
          <ac:chgData name="Jackson Lam" userId="32eacf31-ef64-4152-a98e-82afd854682f" providerId="ADAL" clId="{672384B8-AD07-4D20-A6F4-E20C49BB9DE0}" dt="2021-08-05T09:22:46.555" v="216" actId="2711"/>
          <ac:spMkLst>
            <pc:docMk/>
            <pc:sldMk cId="98024499" sldId="340"/>
            <ac:spMk id="7" creationId="{42F4B4FA-5D33-493E-A897-63D3B32DA8CF}"/>
          </ac:spMkLst>
        </pc:spChg>
        <pc:spChg chg="mod">
          <ac:chgData name="Jackson Lam" userId="32eacf31-ef64-4152-a98e-82afd854682f" providerId="ADAL" clId="{672384B8-AD07-4D20-A6F4-E20C49BB9DE0}" dt="2021-08-05T09:22:46.555" v="216" actId="2711"/>
          <ac:spMkLst>
            <pc:docMk/>
            <pc:sldMk cId="98024499" sldId="340"/>
            <ac:spMk id="9" creationId="{20FD237C-B599-4D44-928A-F7CDD107F4EA}"/>
          </ac:spMkLst>
        </pc:spChg>
        <pc:spChg chg="mod">
          <ac:chgData name="Jackson Lam" userId="32eacf31-ef64-4152-a98e-82afd854682f" providerId="ADAL" clId="{672384B8-AD07-4D20-A6F4-E20C49BB9DE0}" dt="2021-08-05T09:23:04.097" v="219" actId="2711"/>
          <ac:spMkLst>
            <pc:docMk/>
            <pc:sldMk cId="98024499" sldId="340"/>
            <ac:spMk id="11" creationId="{8E5665C9-1B19-4C0A-B43B-BBB7CCDCCCEF}"/>
          </ac:spMkLst>
        </pc:spChg>
        <pc:spChg chg="mod">
          <ac:chgData name="Jackson Lam" userId="32eacf31-ef64-4152-a98e-82afd854682f" providerId="ADAL" clId="{672384B8-AD07-4D20-A6F4-E20C49BB9DE0}" dt="2021-08-05T09:22:46.555" v="216" actId="2711"/>
          <ac:spMkLst>
            <pc:docMk/>
            <pc:sldMk cId="98024499" sldId="340"/>
            <ac:spMk id="13" creationId="{767D7DBA-484F-4A10-AB49-C352C43B10CB}"/>
          </ac:spMkLst>
        </pc:spChg>
        <pc:spChg chg="mod">
          <ac:chgData name="Jackson Lam" userId="32eacf31-ef64-4152-a98e-82afd854682f" providerId="ADAL" clId="{672384B8-AD07-4D20-A6F4-E20C49BB9DE0}" dt="2021-08-05T09:22:46.555" v="216" actId="2711"/>
          <ac:spMkLst>
            <pc:docMk/>
            <pc:sldMk cId="98024499" sldId="340"/>
            <ac:spMk id="15" creationId="{37C7F745-F7E2-4742-98EA-B2ACA7BF336F}"/>
          </ac:spMkLst>
        </pc:spChg>
        <pc:spChg chg="mod">
          <ac:chgData name="Jackson Lam" userId="32eacf31-ef64-4152-a98e-82afd854682f" providerId="ADAL" clId="{672384B8-AD07-4D20-A6F4-E20C49BB9DE0}" dt="2021-08-05T09:22:46.555" v="216" actId="2711"/>
          <ac:spMkLst>
            <pc:docMk/>
            <pc:sldMk cId="98024499" sldId="340"/>
            <ac:spMk id="16" creationId="{ADA9D9F5-A46D-431B-A69E-A833AFE7B04C}"/>
          </ac:spMkLst>
        </pc:spChg>
      </pc:sldChg>
      <pc:sldChg chg="modSp mod">
        <pc:chgData name="Jackson Lam" userId="32eacf31-ef64-4152-a98e-82afd854682f" providerId="ADAL" clId="{672384B8-AD07-4D20-A6F4-E20C49BB9DE0}" dt="2021-08-05T09:23:56.189" v="230" actId="2711"/>
        <pc:sldMkLst>
          <pc:docMk/>
          <pc:sldMk cId="2845624661" sldId="342"/>
        </pc:sldMkLst>
        <pc:spChg chg="mod">
          <ac:chgData name="Jackson Lam" userId="32eacf31-ef64-4152-a98e-82afd854682f" providerId="ADAL" clId="{672384B8-AD07-4D20-A6F4-E20C49BB9DE0}" dt="2021-08-05T09:23:48.363" v="228" actId="1076"/>
          <ac:spMkLst>
            <pc:docMk/>
            <pc:sldMk cId="2845624661" sldId="342"/>
            <ac:spMk id="4" creationId="{57C0222E-DC24-4BAA-983F-9C302B32F550}"/>
          </ac:spMkLst>
        </pc:spChg>
        <pc:spChg chg="mod">
          <ac:chgData name="Jackson Lam" userId="32eacf31-ef64-4152-a98e-82afd854682f" providerId="ADAL" clId="{672384B8-AD07-4D20-A6F4-E20C49BB9DE0}" dt="2021-08-05T09:23:56.189" v="230" actId="2711"/>
          <ac:spMkLst>
            <pc:docMk/>
            <pc:sldMk cId="2845624661" sldId="342"/>
            <ac:spMk id="7" creationId="{EADDBD8F-2DE8-4F6B-B936-50E5AD5C2D37}"/>
          </ac:spMkLst>
        </pc:spChg>
      </pc:sldChg>
      <pc:sldChg chg="modSp mod">
        <pc:chgData name="Jackson Lam" userId="32eacf31-ef64-4152-a98e-82afd854682f" providerId="ADAL" clId="{672384B8-AD07-4D20-A6F4-E20C49BB9DE0}" dt="2021-08-05T09:23:26.499" v="222" actId="948"/>
        <pc:sldMkLst>
          <pc:docMk/>
          <pc:sldMk cId="3115589107" sldId="343"/>
        </pc:sldMkLst>
        <pc:spChg chg="mod">
          <ac:chgData name="Jackson Lam" userId="32eacf31-ef64-4152-a98e-82afd854682f" providerId="ADAL" clId="{672384B8-AD07-4D20-A6F4-E20C49BB9DE0}" dt="2021-08-05T09:23:09.509" v="220" actId="207"/>
          <ac:spMkLst>
            <pc:docMk/>
            <pc:sldMk cId="3115589107" sldId="343"/>
            <ac:spMk id="3" creationId="{22E2A390-3C39-41DF-9A38-884C9C9747A0}"/>
          </ac:spMkLst>
        </pc:spChg>
        <pc:spChg chg="mod">
          <ac:chgData name="Jackson Lam" userId="32eacf31-ef64-4152-a98e-82afd854682f" providerId="ADAL" clId="{672384B8-AD07-4D20-A6F4-E20C49BB9DE0}" dt="2021-08-05T09:23:26.499" v="222" actId="948"/>
          <ac:spMkLst>
            <pc:docMk/>
            <pc:sldMk cId="3115589107" sldId="343"/>
            <ac:spMk id="4" creationId="{E9DD5D2E-BC2C-43C4-AA25-2D5558BB6133}"/>
          </ac:spMkLst>
        </pc:spChg>
      </pc:sldChg>
      <pc:sldChg chg="modSp mod">
        <pc:chgData name="Jackson Lam" userId="32eacf31-ef64-4152-a98e-82afd854682f" providerId="ADAL" clId="{672384B8-AD07-4D20-A6F4-E20C49BB9DE0}" dt="2021-08-05T09:24:43.936" v="239" actId="404"/>
        <pc:sldMkLst>
          <pc:docMk/>
          <pc:sldMk cId="1803126935" sldId="344"/>
        </pc:sldMkLst>
        <pc:spChg chg="mod">
          <ac:chgData name="Jackson Lam" userId="32eacf31-ef64-4152-a98e-82afd854682f" providerId="ADAL" clId="{672384B8-AD07-4D20-A6F4-E20C49BB9DE0}" dt="2021-08-05T09:24:23.228" v="232" actId="2711"/>
          <ac:spMkLst>
            <pc:docMk/>
            <pc:sldMk cId="1803126935" sldId="344"/>
            <ac:spMk id="3" creationId="{5AEC2E71-C772-4914-A627-27524164ABAD}"/>
          </ac:spMkLst>
        </pc:spChg>
        <pc:spChg chg="mod">
          <ac:chgData name="Jackson Lam" userId="32eacf31-ef64-4152-a98e-82afd854682f" providerId="ADAL" clId="{672384B8-AD07-4D20-A6F4-E20C49BB9DE0}" dt="2021-08-05T09:24:43.936" v="239" actId="404"/>
          <ac:spMkLst>
            <pc:docMk/>
            <pc:sldMk cId="1803126935" sldId="344"/>
            <ac:spMk id="6" creationId="{57533D53-8356-4215-841B-BF0FEA7D4D79}"/>
          </ac:spMkLst>
        </pc:spChg>
      </pc:sldChg>
      <pc:sldChg chg="modSp mod">
        <pc:chgData name="Jackson Lam" userId="32eacf31-ef64-4152-a98e-82afd854682f" providerId="ADAL" clId="{672384B8-AD07-4D20-A6F4-E20C49BB9DE0}" dt="2021-08-05T09:22:31.327" v="214" actId="1076"/>
        <pc:sldMkLst>
          <pc:docMk/>
          <pc:sldMk cId="1754421129" sldId="345"/>
        </pc:sldMkLst>
        <pc:spChg chg="mod">
          <ac:chgData name="Jackson Lam" userId="32eacf31-ef64-4152-a98e-82afd854682f" providerId="ADAL" clId="{672384B8-AD07-4D20-A6F4-E20C49BB9DE0}" dt="2021-08-05T09:21:35.049" v="198" actId="2711"/>
          <ac:spMkLst>
            <pc:docMk/>
            <pc:sldMk cId="1754421129" sldId="345"/>
            <ac:spMk id="3" creationId="{86B19C2C-D31F-44B9-8A2B-6CAAF68F9792}"/>
          </ac:spMkLst>
        </pc:spChg>
        <pc:spChg chg="mod">
          <ac:chgData name="Jackson Lam" userId="32eacf31-ef64-4152-a98e-82afd854682f" providerId="ADAL" clId="{672384B8-AD07-4D20-A6F4-E20C49BB9DE0}" dt="2021-08-05T09:22:31.327" v="214" actId="1076"/>
          <ac:spMkLst>
            <pc:docMk/>
            <pc:sldMk cId="1754421129" sldId="345"/>
            <ac:spMk id="6" creationId="{3CDD4E5D-34F4-4414-8BEE-8C87EE45487A}"/>
          </ac:spMkLst>
        </pc:spChg>
      </pc:sldChg>
      <pc:sldChg chg="addSp delSp modSp mod modAnim">
        <pc:chgData name="Jackson Lam" userId="32eacf31-ef64-4152-a98e-82afd854682f" providerId="ADAL" clId="{672384B8-AD07-4D20-A6F4-E20C49BB9DE0}" dt="2021-08-05T09:25:43.863" v="256" actId="478"/>
        <pc:sldMkLst>
          <pc:docMk/>
          <pc:sldMk cId="1116306158" sldId="346"/>
        </pc:sldMkLst>
        <pc:spChg chg="mod">
          <ac:chgData name="Jackson Lam" userId="32eacf31-ef64-4152-a98e-82afd854682f" providerId="ADAL" clId="{672384B8-AD07-4D20-A6F4-E20C49BB9DE0}" dt="2021-08-05T09:25:36.331" v="254" actId="1076"/>
          <ac:spMkLst>
            <pc:docMk/>
            <pc:sldMk cId="1116306158" sldId="346"/>
            <ac:spMk id="2" creationId="{9A695536-0B0C-470F-B864-CD3F23A405AF}"/>
          </ac:spMkLst>
        </pc:spChg>
        <pc:spChg chg="mod">
          <ac:chgData name="Jackson Lam" userId="32eacf31-ef64-4152-a98e-82afd854682f" providerId="ADAL" clId="{672384B8-AD07-4D20-A6F4-E20C49BB9DE0}" dt="2021-08-05T09:25:36.331" v="254" actId="1076"/>
          <ac:spMkLst>
            <pc:docMk/>
            <pc:sldMk cId="1116306158" sldId="346"/>
            <ac:spMk id="6" creationId="{96A226B0-5BA6-4A04-BFDF-F3CBF4EB8908}"/>
          </ac:spMkLst>
        </pc:spChg>
        <pc:spChg chg="mod">
          <ac:chgData name="Jackson Lam" userId="32eacf31-ef64-4152-a98e-82afd854682f" providerId="ADAL" clId="{672384B8-AD07-4D20-A6F4-E20C49BB9DE0}" dt="2021-08-05T09:25:36.331" v="254" actId="1076"/>
          <ac:spMkLst>
            <pc:docMk/>
            <pc:sldMk cId="1116306158" sldId="346"/>
            <ac:spMk id="12" creationId="{8F766058-8777-4F65-B5AB-C94A5F806C2B}"/>
          </ac:spMkLst>
        </pc:spChg>
        <pc:spChg chg="mod">
          <ac:chgData name="Jackson Lam" userId="32eacf31-ef64-4152-a98e-82afd854682f" providerId="ADAL" clId="{672384B8-AD07-4D20-A6F4-E20C49BB9DE0}" dt="2021-08-05T09:25:36.331" v="254" actId="1076"/>
          <ac:spMkLst>
            <pc:docMk/>
            <pc:sldMk cId="1116306158" sldId="346"/>
            <ac:spMk id="15" creationId="{8DBE7FC3-A7BA-4027-9F1C-610569E89523}"/>
          </ac:spMkLst>
        </pc:spChg>
        <pc:spChg chg="mod">
          <ac:chgData name="Jackson Lam" userId="32eacf31-ef64-4152-a98e-82afd854682f" providerId="ADAL" clId="{672384B8-AD07-4D20-A6F4-E20C49BB9DE0}" dt="2021-08-05T09:25:36.331" v="254" actId="1076"/>
          <ac:spMkLst>
            <pc:docMk/>
            <pc:sldMk cId="1116306158" sldId="346"/>
            <ac:spMk id="16" creationId="{CF0957F9-DA33-4996-817A-C09CB4A7F86F}"/>
          </ac:spMkLst>
        </pc:spChg>
        <pc:spChg chg="mod">
          <ac:chgData name="Jackson Lam" userId="32eacf31-ef64-4152-a98e-82afd854682f" providerId="ADAL" clId="{672384B8-AD07-4D20-A6F4-E20C49BB9DE0}" dt="2021-08-05T09:25:36.331" v="254" actId="1076"/>
          <ac:spMkLst>
            <pc:docMk/>
            <pc:sldMk cId="1116306158" sldId="346"/>
            <ac:spMk id="17" creationId="{56B30372-821A-479F-AB5B-CC6E05C87E9D}"/>
          </ac:spMkLst>
        </pc:spChg>
        <pc:spChg chg="del">
          <ac:chgData name="Jackson Lam" userId="32eacf31-ef64-4152-a98e-82afd854682f" providerId="ADAL" clId="{672384B8-AD07-4D20-A6F4-E20C49BB9DE0}" dt="2021-08-05T09:25:04.227" v="240" actId="478"/>
          <ac:spMkLst>
            <pc:docMk/>
            <pc:sldMk cId="1116306158" sldId="346"/>
            <ac:spMk id="22" creationId="{E599B247-66D5-4505-ACB6-30F2C18C5210}"/>
          </ac:spMkLst>
        </pc:spChg>
        <pc:spChg chg="add mod">
          <ac:chgData name="Jackson Lam" userId="32eacf31-ef64-4152-a98e-82afd854682f" providerId="ADAL" clId="{672384B8-AD07-4D20-A6F4-E20C49BB9DE0}" dt="2021-08-05T09:25:38.054" v="255" actId="1076"/>
          <ac:spMkLst>
            <pc:docMk/>
            <pc:sldMk cId="1116306158" sldId="346"/>
            <ac:spMk id="23" creationId="{ACE04B37-3A55-49CB-9CA7-045CAE4F8A78}"/>
          </ac:spMkLst>
        </pc:spChg>
        <pc:grpChg chg="del">
          <ac:chgData name="Jackson Lam" userId="32eacf31-ef64-4152-a98e-82afd854682f" providerId="ADAL" clId="{672384B8-AD07-4D20-A6F4-E20C49BB9DE0}" dt="2021-08-05T09:25:43.863" v="256" actId="478"/>
          <ac:grpSpMkLst>
            <pc:docMk/>
            <pc:sldMk cId="1116306158" sldId="346"/>
            <ac:grpSpMk id="18" creationId="{7DFC102C-E4A6-4FE0-B6D7-87B467DF29B0}"/>
          </ac:grpSpMkLst>
        </pc:grpChg>
        <pc:picChg chg="del">
          <ac:chgData name="Jackson Lam" userId="32eacf31-ef64-4152-a98e-82afd854682f" providerId="ADAL" clId="{672384B8-AD07-4D20-A6F4-E20C49BB9DE0}" dt="2021-08-05T09:25:04.227" v="240" actId="478"/>
          <ac:picMkLst>
            <pc:docMk/>
            <pc:sldMk cId="1116306158" sldId="346"/>
            <ac:picMk id="21" creationId="{6DC6317F-3C37-4084-ACD9-B0CA9CBD3AA2}"/>
          </ac:picMkLst>
        </pc:picChg>
        <pc:picChg chg="add mod">
          <ac:chgData name="Jackson Lam" userId="32eacf31-ef64-4152-a98e-82afd854682f" providerId="ADAL" clId="{672384B8-AD07-4D20-A6F4-E20C49BB9DE0}" dt="2021-08-05T09:25:38.054" v="255" actId="1076"/>
          <ac:picMkLst>
            <pc:docMk/>
            <pc:sldMk cId="1116306158" sldId="346"/>
            <ac:picMk id="24" creationId="{6EEFF6CB-BD6A-4D92-910D-FF102808A6E5}"/>
          </ac:picMkLst>
        </pc:picChg>
      </pc:sldChg>
      <pc:sldChg chg="modSp mod">
        <pc:chgData name="Jackson Lam" userId="32eacf31-ef64-4152-a98e-82afd854682f" providerId="ADAL" clId="{672384B8-AD07-4D20-A6F4-E20C49BB9DE0}" dt="2021-08-05T09:15:06.518" v="131" actId="1076"/>
        <pc:sldMkLst>
          <pc:docMk/>
          <pc:sldMk cId="1910908932" sldId="347"/>
        </pc:sldMkLst>
        <pc:spChg chg="mod">
          <ac:chgData name="Jackson Lam" userId="32eacf31-ef64-4152-a98e-82afd854682f" providerId="ADAL" clId="{672384B8-AD07-4D20-A6F4-E20C49BB9DE0}" dt="2021-08-05T09:15:06.518" v="131" actId="1076"/>
          <ac:spMkLst>
            <pc:docMk/>
            <pc:sldMk cId="1910908932" sldId="347"/>
            <ac:spMk id="8" creationId="{4C8C9945-2CF8-4209-AD7B-03CE4328FCC7}"/>
          </ac:spMkLst>
        </pc:spChg>
        <pc:spChg chg="mod">
          <ac:chgData name="Jackson Lam" userId="32eacf31-ef64-4152-a98e-82afd854682f" providerId="ADAL" clId="{672384B8-AD07-4D20-A6F4-E20C49BB9DE0}" dt="2021-08-05T09:14:45.940" v="128" actId="207"/>
          <ac:spMkLst>
            <pc:docMk/>
            <pc:sldMk cId="1910908932" sldId="347"/>
            <ac:spMk id="12" creationId="{97C50CEC-3446-40FE-B0FD-E0972977615F}"/>
          </ac:spMkLst>
        </pc:spChg>
      </pc:sldChg>
      <pc:sldChg chg="modSp mod">
        <pc:chgData name="Jackson Lam" userId="32eacf31-ef64-4152-a98e-82afd854682f" providerId="ADAL" clId="{672384B8-AD07-4D20-A6F4-E20C49BB9DE0}" dt="2021-08-05T09:17:01.982" v="149" actId="14100"/>
        <pc:sldMkLst>
          <pc:docMk/>
          <pc:sldMk cId="1107049471" sldId="348"/>
        </pc:sldMkLst>
        <pc:spChg chg="mod">
          <ac:chgData name="Jackson Lam" userId="32eacf31-ef64-4152-a98e-82afd854682f" providerId="ADAL" clId="{672384B8-AD07-4D20-A6F4-E20C49BB9DE0}" dt="2021-08-05T09:16:56.481" v="148" actId="1076"/>
          <ac:spMkLst>
            <pc:docMk/>
            <pc:sldMk cId="1107049471" sldId="348"/>
            <ac:spMk id="5" creationId="{5526D5EC-A0AB-476D-8174-8322AC45EB17}"/>
          </ac:spMkLst>
        </pc:spChg>
        <pc:spChg chg="mod">
          <ac:chgData name="Jackson Lam" userId="32eacf31-ef64-4152-a98e-82afd854682f" providerId="ADAL" clId="{672384B8-AD07-4D20-A6F4-E20C49BB9DE0}" dt="2021-08-05T09:17:01.982" v="149" actId="14100"/>
          <ac:spMkLst>
            <pc:docMk/>
            <pc:sldMk cId="1107049471" sldId="348"/>
            <ac:spMk id="7" creationId="{EE958F2E-1A8E-4194-8C55-D308E1440651}"/>
          </ac:spMkLst>
        </pc:spChg>
        <pc:spChg chg="mod">
          <ac:chgData name="Jackson Lam" userId="32eacf31-ef64-4152-a98e-82afd854682f" providerId="ADAL" clId="{672384B8-AD07-4D20-A6F4-E20C49BB9DE0}" dt="2021-08-05T09:15:10.944" v="132" actId="207"/>
          <ac:spMkLst>
            <pc:docMk/>
            <pc:sldMk cId="1107049471" sldId="348"/>
            <ac:spMk id="9" creationId="{B99A08C1-1433-4915-8A69-9AACC7EC96D9}"/>
          </ac:spMkLst>
        </pc:spChg>
        <pc:picChg chg="mod">
          <ac:chgData name="Jackson Lam" userId="32eacf31-ef64-4152-a98e-82afd854682f" providerId="ADAL" clId="{672384B8-AD07-4D20-A6F4-E20C49BB9DE0}" dt="2021-08-05T09:15:00.719" v="130" actId="1076"/>
          <ac:picMkLst>
            <pc:docMk/>
            <pc:sldMk cId="1107049471" sldId="348"/>
            <ac:picMk id="4" creationId="{F46131CF-0615-4C12-B05F-B834E052459B}"/>
          </ac:picMkLst>
        </pc:picChg>
        <pc:picChg chg="mod">
          <ac:chgData name="Jackson Lam" userId="32eacf31-ef64-4152-a98e-82afd854682f" providerId="ADAL" clId="{672384B8-AD07-4D20-A6F4-E20C49BB9DE0}" dt="2021-08-05T09:15:00.719" v="130" actId="1076"/>
          <ac:picMkLst>
            <pc:docMk/>
            <pc:sldMk cId="1107049471" sldId="348"/>
            <ac:picMk id="6" creationId="{59AA7141-2E85-4D91-BC5D-CF5A76BF3D43}"/>
          </ac:picMkLst>
        </pc:picChg>
      </pc:sldChg>
      <pc:sldChg chg="modSp mod">
        <pc:chgData name="Jackson Lam" userId="32eacf31-ef64-4152-a98e-82afd854682f" providerId="ADAL" clId="{672384B8-AD07-4D20-A6F4-E20C49BB9DE0}" dt="2021-08-05T09:19:52.265" v="174" actId="2711"/>
        <pc:sldMkLst>
          <pc:docMk/>
          <pc:sldMk cId="2401092894" sldId="349"/>
        </pc:sldMkLst>
        <pc:spChg chg="mod">
          <ac:chgData name="Jackson Lam" userId="32eacf31-ef64-4152-a98e-82afd854682f" providerId="ADAL" clId="{672384B8-AD07-4D20-A6F4-E20C49BB9DE0}" dt="2021-08-05T09:19:52.265" v="174" actId="2711"/>
          <ac:spMkLst>
            <pc:docMk/>
            <pc:sldMk cId="2401092894" sldId="349"/>
            <ac:spMk id="3" creationId="{A1C681F2-E5AE-4BAD-9C94-81EBA4E35375}"/>
          </ac:spMkLst>
        </pc:spChg>
      </pc:sldChg>
      <pc:sldChg chg="modSp add mod">
        <pc:chgData name="Jackson Lam" userId="32eacf31-ef64-4152-a98e-82afd854682f" providerId="ADAL" clId="{672384B8-AD07-4D20-A6F4-E20C49BB9DE0}" dt="2021-08-09T02:44:47.695" v="266" actId="14100"/>
        <pc:sldMkLst>
          <pc:docMk/>
          <pc:sldMk cId="3681918290" sldId="350"/>
        </pc:sldMkLst>
        <pc:spChg chg="mod">
          <ac:chgData name="Jackson Lam" userId="32eacf31-ef64-4152-a98e-82afd854682f" providerId="ADAL" clId="{672384B8-AD07-4D20-A6F4-E20C49BB9DE0}" dt="2021-08-09T02:44:47.695" v="266" actId="14100"/>
          <ac:spMkLst>
            <pc:docMk/>
            <pc:sldMk cId="3681918290" sldId="350"/>
            <ac:spMk id="11" creationId="{C71D5FFC-2EFB-4EAE-BCB5-8304C8A62E18}"/>
          </ac:spMkLst>
        </pc:spChg>
        <pc:spChg chg="mod">
          <ac:chgData name="Jackson Lam" userId="32eacf31-ef64-4152-a98e-82afd854682f" providerId="ADAL" clId="{672384B8-AD07-4D20-A6F4-E20C49BB9DE0}" dt="2021-08-05T09:06:10.973" v="22" actId="6549"/>
          <ac:spMkLst>
            <pc:docMk/>
            <pc:sldMk cId="3681918290" sldId="350"/>
            <ac:spMk id="12" creationId="{5BCF09DF-E93A-44D5-B40C-8186B2834D78}"/>
          </ac:spMkLst>
        </pc:spChg>
      </pc:sldChg>
      <pc:sldChg chg="modSp add mod">
        <pc:chgData name="Jackson Lam" userId="32eacf31-ef64-4152-a98e-82afd854682f" providerId="ADAL" clId="{672384B8-AD07-4D20-A6F4-E20C49BB9DE0}" dt="2021-08-05T09:06:51.874" v="30"/>
        <pc:sldMkLst>
          <pc:docMk/>
          <pc:sldMk cId="1654649376" sldId="351"/>
        </pc:sldMkLst>
        <pc:spChg chg="mod">
          <ac:chgData name="Jackson Lam" userId="32eacf31-ef64-4152-a98e-82afd854682f" providerId="ADAL" clId="{672384B8-AD07-4D20-A6F4-E20C49BB9DE0}" dt="2021-08-05T09:06:51.874" v="30"/>
          <ac:spMkLst>
            <pc:docMk/>
            <pc:sldMk cId="1654649376" sldId="351"/>
            <ac:spMk id="3" creationId="{5EA260A6-B058-A544-A5BC-BB93871CE707}"/>
          </ac:spMkLst>
        </pc:spChg>
      </pc:sldChg>
      <pc:sldChg chg="modSp add mod">
        <pc:chgData name="Jackson Lam" userId="32eacf31-ef64-4152-a98e-82afd854682f" providerId="ADAL" clId="{672384B8-AD07-4D20-A6F4-E20C49BB9DE0}" dt="2021-08-05T09:09:24.228" v="48"/>
        <pc:sldMkLst>
          <pc:docMk/>
          <pc:sldMk cId="3852120389" sldId="352"/>
        </pc:sldMkLst>
        <pc:spChg chg="mod">
          <ac:chgData name="Jackson Lam" userId="32eacf31-ef64-4152-a98e-82afd854682f" providerId="ADAL" clId="{672384B8-AD07-4D20-A6F4-E20C49BB9DE0}" dt="2021-08-05T09:09:24.228" v="48"/>
          <ac:spMkLst>
            <pc:docMk/>
            <pc:sldMk cId="3852120389" sldId="352"/>
            <ac:spMk id="4" creationId="{A63B9AE9-1AEB-4BD3-99A9-647F2F8332AB}"/>
          </ac:spMkLst>
        </pc:spChg>
      </pc:sldChg>
      <pc:sldChg chg="modSp add mod">
        <pc:chgData name="Jackson Lam" userId="32eacf31-ef64-4152-a98e-82afd854682f" providerId="ADAL" clId="{672384B8-AD07-4D20-A6F4-E20C49BB9DE0}" dt="2021-08-05T09:12:32.231" v="96"/>
        <pc:sldMkLst>
          <pc:docMk/>
          <pc:sldMk cId="3324045443" sldId="353"/>
        </pc:sldMkLst>
        <pc:spChg chg="mod">
          <ac:chgData name="Jackson Lam" userId="32eacf31-ef64-4152-a98e-82afd854682f" providerId="ADAL" clId="{672384B8-AD07-4D20-A6F4-E20C49BB9DE0}" dt="2021-08-05T09:12:32.231" v="96"/>
          <ac:spMkLst>
            <pc:docMk/>
            <pc:sldMk cId="3324045443" sldId="353"/>
            <ac:spMk id="4" creationId="{A63B9AE9-1AEB-4BD3-99A9-647F2F8332AB}"/>
          </ac:spMkLst>
        </pc:spChg>
      </pc:sldChg>
      <pc:sldChg chg="modSp add mod">
        <pc:chgData name="Jackson Lam" userId="32eacf31-ef64-4152-a98e-82afd854682f" providerId="ADAL" clId="{672384B8-AD07-4D20-A6F4-E20C49BB9DE0}" dt="2021-08-05T09:21:14.271" v="191" actId="1076"/>
        <pc:sldMkLst>
          <pc:docMk/>
          <pc:sldMk cId="2137049345" sldId="354"/>
        </pc:sldMkLst>
        <pc:spChg chg="mod">
          <ac:chgData name="Jackson Lam" userId="32eacf31-ef64-4152-a98e-82afd854682f" providerId="ADAL" clId="{672384B8-AD07-4D20-A6F4-E20C49BB9DE0}" dt="2021-08-05T09:21:12.568" v="190" actId="1076"/>
          <ac:spMkLst>
            <pc:docMk/>
            <pc:sldMk cId="2137049345" sldId="354"/>
            <ac:spMk id="4" creationId="{A63B9AE9-1AEB-4BD3-99A9-647F2F8332AB}"/>
          </ac:spMkLst>
        </pc:spChg>
        <pc:picChg chg="mod">
          <ac:chgData name="Jackson Lam" userId="32eacf31-ef64-4152-a98e-82afd854682f" providerId="ADAL" clId="{672384B8-AD07-4D20-A6F4-E20C49BB9DE0}" dt="2021-08-05T09:21:14.271" v="191" actId="1076"/>
          <ac:picMkLst>
            <pc:docMk/>
            <pc:sldMk cId="2137049345" sldId="354"/>
            <ac:picMk id="7" creationId="{8D176A4A-0B0C-4D74-8DBF-9645A2677017}"/>
          </ac:picMkLst>
        </pc:picChg>
      </pc:sldChg>
    </pc:docChg>
  </pc:docChgLst>
  <pc:docChgLst>
    <pc:chgData name="Jackson Lam" userId="32eacf31-ef64-4152-a98e-82afd854682f" providerId="ADAL" clId="{58B51532-8E09-4FF6-9C58-7C1104B21EF3}"/>
    <pc:docChg chg="undo redo custSel addSld delSld modSld sldOrd modNotesMaster">
      <pc:chgData name="Jackson Lam" userId="32eacf31-ef64-4152-a98e-82afd854682f" providerId="ADAL" clId="{58B51532-8E09-4FF6-9C58-7C1104B21EF3}" dt="2021-07-20T02:30:14.603" v="3726" actId="1076"/>
      <pc:docMkLst>
        <pc:docMk/>
      </pc:docMkLst>
      <pc:sldChg chg="addSp delSp modSp mod">
        <pc:chgData name="Jackson Lam" userId="32eacf31-ef64-4152-a98e-82afd854682f" providerId="ADAL" clId="{58B51532-8E09-4FF6-9C58-7C1104B21EF3}" dt="2021-07-20T01:14:41.978" v="3111" actId="478"/>
        <pc:sldMkLst>
          <pc:docMk/>
          <pc:sldMk cId="4286884056" sldId="256"/>
        </pc:sldMkLst>
        <pc:spChg chg="add del mod">
          <ac:chgData name="Jackson Lam" userId="32eacf31-ef64-4152-a98e-82afd854682f" providerId="ADAL" clId="{58B51532-8E09-4FF6-9C58-7C1104B21EF3}" dt="2021-07-20T01:14:41.978" v="3111" actId="478"/>
          <ac:spMkLst>
            <pc:docMk/>
            <pc:sldMk cId="4286884056" sldId="256"/>
            <ac:spMk id="3" creationId="{303F5289-D08D-4E17-AE6F-D594E2D55DA0}"/>
          </ac:spMkLst>
        </pc:spChg>
      </pc:sldChg>
      <pc:sldChg chg="addSp delSp modSp del mod">
        <pc:chgData name="Jackson Lam" userId="32eacf31-ef64-4152-a98e-82afd854682f" providerId="ADAL" clId="{58B51532-8E09-4FF6-9C58-7C1104B21EF3}" dt="2021-07-19T10:28:02.715" v="3102" actId="47"/>
        <pc:sldMkLst>
          <pc:docMk/>
          <pc:sldMk cId="4090623248" sldId="257"/>
        </pc:sldMkLst>
        <pc:picChg chg="add del mod">
          <ac:chgData name="Jackson Lam" userId="32eacf31-ef64-4152-a98e-82afd854682f" providerId="ADAL" clId="{58B51532-8E09-4FF6-9C58-7C1104B21EF3}" dt="2021-07-19T10:27:42.896" v="3098" actId="21"/>
          <ac:picMkLst>
            <pc:docMk/>
            <pc:sldMk cId="4090623248" sldId="257"/>
            <ac:picMk id="4" creationId="{D82987BF-F50D-460E-86A3-22AEDCA0E967}"/>
          </ac:picMkLst>
        </pc:picChg>
        <pc:picChg chg="add del mod">
          <ac:chgData name="Jackson Lam" userId="32eacf31-ef64-4152-a98e-82afd854682f" providerId="ADAL" clId="{58B51532-8E09-4FF6-9C58-7C1104B21EF3}" dt="2021-07-19T10:27:32.587" v="3095" actId="21"/>
          <ac:picMkLst>
            <pc:docMk/>
            <pc:sldMk cId="4090623248" sldId="257"/>
            <ac:picMk id="5" creationId="{62FB97D5-97A1-42A0-ADE9-8A2E48433233}"/>
          </ac:picMkLst>
        </pc:picChg>
        <pc:picChg chg="add del mod">
          <ac:chgData name="Jackson Lam" userId="32eacf31-ef64-4152-a98e-82afd854682f" providerId="ADAL" clId="{58B51532-8E09-4FF6-9C58-7C1104B21EF3}" dt="2021-07-19T10:27:27.481" v="3092" actId="21"/>
          <ac:picMkLst>
            <pc:docMk/>
            <pc:sldMk cId="4090623248" sldId="257"/>
            <ac:picMk id="6" creationId="{3CA1691C-CB2F-4998-8FEA-44DD696D9775}"/>
          </ac:picMkLst>
        </pc:picChg>
      </pc:sldChg>
      <pc:sldChg chg="addSp delSp modSp del mod">
        <pc:chgData name="Jackson Lam" userId="32eacf31-ef64-4152-a98e-82afd854682f" providerId="ADAL" clId="{58B51532-8E09-4FF6-9C58-7C1104B21EF3}" dt="2021-07-20T01:18:43.167" v="3120" actId="47"/>
        <pc:sldMkLst>
          <pc:docMk/>
          <pc:sldMk cId="4236908781" sldId="258"/>
        </pc:sldMkLst>
        <pc:spChg chg="mod">
          <ac:chgData name="Jackson Lam" userId="32eacf31-ef64-4152-a98e-82afd854682f" providerId="ADAL" clId="{58B51532-8E09-4FF6-9C58-7C1104B21EF3}" dt="2021-07-16T09:49:55.840" v="162" actId="552"/>
          <ac:spMkLst>
            <pc:docMk/>
            <pc:sldMk cId="4236908781" sldId="258"/>
            <ac:spMk id="4" creationId="{86A554B0-A445-1245-BD58-6CFDC0D9E59E}"/>
          </ac:spMkLst>
        </pc:spChg>
        <pc:spChg chg="del">
          <ac:chgData name="Jackson Lam" userId="32eacf31-ef64-4152-a98e-82afd854682f" providerId="ADAL" clId="{58B51532-8E09-4FF6-9C58-7C1104B21EF3}" dt="2021-07-16T09:42:12.037" v="0" actId="478"/>
          <ac:spMkLst>
            <pc:docMk/>
            <pc:sldMk cId="4236908781" sldId="258"/>
            <ac:spMk id="5" creationId="{5B9944A9-964E-7547-A6AF-AE9492596B2D}"/>
          </ac:spMkLst>
        </pc:spChg>
        <pc:spChg chg="add mod">
          <ac:chgData name="Jackson Lam" userId="32eacf31-ef64-4152-a98e-82afd854682f" providerId="ADAL" clId="{58B51532-8E09-4FF6-9C58-7C1104B21EF3}" dt="2021-07-20T01:18:36.822" v="3118" actId="21"/>
          <ac:spMkLst>
            <pc:docMk/>
            <pc:sldMk cId="4236908781" sldId="258"/>
            <ac:spMk id="6" creationId="{106F9CF6-B49E-47EC-9827-541B2AD5813A}"/>
          </ac:spMkLst>
        </pc:spChg>
      </pc:sldChg>
      <pc:sldChg chg="del ord">
        <pc:chgData name="Jackson Lam" userId="32eacf31-ef64-4152-a98e-82afd854682f" providerId="ADAL" clId="{58B51532-8E09-4FF6-9C58-7C1104B21EF3}" dt="2021-07-19T05:41:03.867" v="2089" actId="47"/>
        <pc:sldMkLst>
          <pc:docMk/>
          <pc:sldMk cId="2257738874" sldId="259"/>
        </pc:sldMkLst>
      </pc:sldChg>
      <pc:sldChg chg="addSp delSp modSp mod modAnim">
        <pc:chgData name="Jackson Lam" userId="32eacf31-ef64-4152-a98e-82afd854682f" providerId="ADAL" clId="{58B51532-8E09-4FF6-9C58-7C1104B21EF3}" dt="2021-07-20T02:27:51.724" v="3691" actId="1076"/>
        <pc:sldMkLst>
          <pc:docMk/>
          <pc:sldMk cId="1453481634" sldId="260"/>
        </pc:sldMkLst>
        <pc:spChg chg="add mod ord">
          <ac:chgData name="Jackson Lam" userId="32eacf31-ef64-4152-a98e-82afd854682f" providerId="ADAL" clId="{58B51532-8E09-4FF6-9C58-7C1104B21EF3}" dt="2021-07-20T02:27:51.724" v="3691" actId="1076"/>
          <ac:spMkLst>
            <pc:docMk/>
            <pc:sldMk cId="1453481634" sldId="260"/>
            <ac:spMk id="2" creationId="{8D1ED3DE-ECD4-4BB7-A287-8458C4CACB7C}"/>
          </ac:spMkLst>
        </pc:spChg>
        <pc:spChg chg="add mod ord">
          <ac:chgData name="Jackson Lam" userId="32eacf31-ef64-4152-a98e-82afd854682f" providerId="ADAL" clId="{58B51532-8E09-4FF6-9C58-7C1104B21EF3}" dt="2021-07-20T02:17:58.284" v="3500"/>
          <ac:spMkLst>
            <pc:docMk/>
            <pc:sldMk cId="1453481634" sldId="260"/>
            <ac:spMk id="3" creationId="{A3E697DF-32D2-40E2-ACCD-B521BFF078E0}"/>
          </ac:spMkLst>
        </pc:spChg>
        <pc:spChg chg="del mod">
          <ac:chgData name="Jackson Lam" userId="32eacf31-ef64-4152-a98e-82afd854682f" providerId="ADAL" clId="{58B51532-8E09-4FF6-9C58-7C1104B21EF3}" dt="2021-07-19T02:12:21.339" v="555" actId="478"/>
          <ac:spMkLst>
            <pc:docMk/>
            <pc:sldMk cId="1453481634" sldId="260"/>
            <ac:spMk id="4" creationId="{53008CE2-852C-AE4E-9271-4DE5E3B99588}"/>
          </ac:spMkLst>
        </pc:spChg>
        <pc:spChg chg="add mod">
          <ac:chgData name="Jackson Lam" userId="32eacf31-ef64-4152-a98e-82afd854682f" providerId="ADAL" clId="{58B51532-8E09-4FF6-9C58-7C1104B21EF3}" dt="2021-07-20T02:20:53.786" v="3523" actId="1076"/>
          <ac:spMkLst>
            <pc:docMk/>
            <pc:sldMk cId="1453481634" sldId="260"/>
            <ac:spMk id="4" creationId="{F58E7B06-948C-4E8C-879E-261B61EE73A5}"/>
          </ac:spMkLst>
        </pc:spChg>
        <pc:spChg chg="add mod">
          <ac:chgData name="Jackson Lam" userId="32eacf31-ef64-4152-a98e-82afd854682f" providerId="ADAL" clId="{58B51532-8E09-4FF6-9C58-7C1104B21EF3}" dt="2021-07-19T02:12:44.478" v="559" actId="2085"/>
          <ac:spMkLst>
            <pc:docMk/>
            <pc:sldMk cId="1453481634" sldId="260"/>
            <ac:spMk id="5" creationId="{70DB7713-544B-4DB5-9476-3ACB6FC2C145}"/>
          </ac:spMkLst>
        </pc:spChg>
        <pc:spChg chg="add del mod">
          <ac:chgData name="Jackson Lam" userId="32eacf31-ef64-4152-a98e-82afd854682f" providerId="ADAL" clId="{58B51532-8E09-4FF6-9C58-7C1104B21EF3}" dt="2021-07-19T02:13:07.921" v="564" actId="478"/>
          <ac:spMkLst>
            <pc:docMk/>
            <pc:sldMk cId="1453481634" sldId="260"/>
            <ac:spMk id="8" creationId="{595BDBCA-91B3-413B-AEF8-DC0656171107}"/>
          </ac:spMkLst>
        </pc:spChg>
        <pc:picChg chg="del mod">
          <ac:chgData name="Jackson Lam" userId="32eacf31-ef64-4152-a98e-82afd854682f" providerId="ADAL" clId="{58B51532-8E09-4FF6-9C58-7C1104B21EF3}" dt="2021-07-16T09:56:28.997" v="270" actId="21"/>
          <ac:picMkLst>
            <pc:docMk/>
            <pc:sldMk cId="1453481634" sldId="260"/>
            <ac:picMk id="5" creationId="{90125E41-86D8-3541-9216-19698850823B}"/>
          </ac:picMkLst>
        </pc:picChg>
        <pc:picChg chg="del">
          <ac:chgData name="Jackson Lam" userId="32eacf31-ef64-4152-a98e-82afd854682f" providerId="ADAL" clId="{58B51532-8E09-4FF6-9C58-7C1104B21EF3}" dt="2021-07-16T09:56:28.997" v="270" actId="21"/>
          <ac:picMkLst>
            <pc:docMk/>
            <pc:sldMk cId="1453481634" sldId="260"/>
            <ac:picMk id="6" creationId="{EE403312-7E04-C54A-BD97-5E03D6DFA069}"/>
          </ac:picMkLst>
        </pc:picChg>
        <pc:picChg chg="del">
          <ac:chgData name="Jackson Lam" userId="32eacf31-ef64-4152-a98e-82afd854682f" providerId="ADAL" clId="{58B51532-8E09-4FF6-9C58-7C1104B21EF3}" dt="2021-07-16T09:56:28.997" v="270" actId="21"/>
          <ac:picMkLst>
            <pc:docMk/>
            <pc:sldMk cId="1453481634" sldId="260"/>
            <ac:picMk id="7" creationId="{AF03FD89-80FA-454D-9239-F70689103C48}"/>
          </ac:picMkLst>
        </pc:picChg>
        <pc:picChg chg="add mod">
          <ac:chgData name="Jackson Lam" userId="32eacf31-ef64-4152-a98e-82afd854682f" providerId="ADAL" clId="{58B51532-8E09-4FF6-9C58-7C1104B21EF3}" dt="2021-07-20T02:21:04.116" v="3526" actId="14100"/>
          <ac:picMkLst>
            <pc:docMk/>
            <pc:sldMk cId="1453481634" sldId="260"/>
            <ac:picMk id="1026" creationId="{7504EEFA-9855-4339-95C1-80195C8CA71A}"/>
          </ac:picMkLst>
        </pc:picChg>
      </pc:sldChg>
      <pc:sldChg chg="del">
        <pc:chgData name="Jackson Lam" userId="32eacf31-ef64-4152-a98e-82afd854682f" providerId="ADAL" clId="{58B51532-8E09-4FF6-9C58-7C1104B21EF3}" dt="2021-07-19T10:25:10.339" v="3043" actId="47"/>
        <pc:sldMkLst>
          <pc:docMk/>
          <pc:sldMk cId="338586186" sldId="261"/>
        </pc:sldMkLst>
      </pc:sldChg>
      <pc:sldChg chg="addSp delSp modSp add del mod">
        <pc:chgData name="Jackson Lam" userId="32eacf31-ef64-4152-a98e-82afd854682f" providerId="ADAL" clId="{58B51532-8E09-4FF6-9C58-7C1104B21EF3}" dt="2021-07-19T10:26:22.723" v="3076"/>
        <pc:sldMkLst>
          <pc:docMk/>
          <pc:sldMk cId="208529219" sldId="262"/>
        </pc:sldMkLst>
        <pc:spChg chg="add del mod">
          <ac:chgData name="Jackson Lam" userId="32eacf31-ef64-4152-a98e-82afd854682f" providerId="ADAL" clId="{58B51532-8E09-4FF6-9C58-7C1104B21EF3}" dt="2021-07-19T10:25:27.132" v="3048" actId="767"/>
          <ac:spMkLst>
            <pc:docMk/>
            <pc:sldMk cId="208529219" sldId="262"/>
            <ac:spMk id="2" creationId="{D81E673D-768C-4E18-8321-0FC4891C4B48}"/>
          </ac:spMkLst>
        </pc:spChg>
        <pc:spChg chg="add del">
          <ac:chgData name="Jackson Lam" userId="32eacf31-ef64-4152-a98e-82afd854682f" providerId="ADAL" clId="{58B51532-8E09-4FF6-9C58-7C1104B21EF3}" dt="2021-07-19T10:26:20.264" v="3074" actId="22"/>
          <ac:spMkLst>
            <pc:docMk/>
            <pc:sldMk cId="208529219" sldId="262"/>
            <ac:spMk id="4" creationId="{4AD79FBC-9085-4C1B-ABFF-34868F688A64}"/>
          </ac:spMkLst>
        </pc:spChg>
        <pc:spChg chg="add mod">
          <ac:chgData name="Jackson Lam" userId="32eacf31-ef64-4152-a98e-82afd854682f" providerId="ADAL" clId="{58B51532-8E09-4FF6-9C58-7C1104B21EF3}" dt="2021-07-19T10:26:22.723" v="3076"/>
          <ac:spMkLst>
            <pc:docMk/>
            <pc:sldMk cId="208529219" sldId="262"/>
            <ac:spMk id="5" creationId="{4D108A43-E0F6-43CF-B440-28D5D062F341}"/>
          </ac:spMkLst>
        </pc:spChg>
      </pc:sldChg>
      <pc:sldChg chg="del">
        <pc:chgData name="Jackson Lam" userId="32eacf31-ef64-4152-a98e-82afd854682f" providerId="ADAL" clId="{58B51532-8E09-4FF6-9C58-7C1104B21EF3}" dt="2021-07-19T10:25:15.190" v="3046" actId="47"/>
        <pc:sldMkLst>
          <pc:docMk/>
          <pc:sldMk cId="3350734942" sldId="263"/>
        </pc:sldMkLst>
      </pc:sldChg>
      <pc:sldChg chg="addSp modSp add del mod">
        <pc:chgData name="Jackson Lam" userId="32eacf31-ef64-4152-a98e-82afd854682f" providerId="ADAL" clId="{58B51532-8E09-4FF6-9C58-7C1104B21EF3}" dt="2021-07-20T01:21:22.689" v="3129" actId="47"/>
        <pc:sldMkLst>
          <pc:docMk/>
          <pc:sldMk cId="1984429654" sldId="264"/>
        </pc:sldMkLst>
        <pc:spChg chg="add mod">
          <ac:chgData name="Jackson Lam" userId="32eacf31-ef64-4152-a98e-82afd854682f" providerId="ADAL" clId="{58B51532-8E09-4FF6-9C58-7C1104B21EF3}" dt="2021-07-20T01:19:54.163" v="3127" actId="21"/>
          <ac:spMkLst>
            <pc:docMk/>
            <pc:sldMk cId="1984429654" sldId="264"/>
            <ac:spMk id="3" creationId="{BAF64056-0789-4143-9232-CBEDC1A1AEDB}"/>
          </ac:spMkLst>
        </pc:spChg>
        <pc:spChg chg="mod">
          <ac:chgData name="Jackson Lam" userId="32eacf31-ef64-4152-a98e-82afd854682f" providerId="ADAL" clId="{58B51532-8E09-4FF6-9C58-7C1104B21EF3}" dt="2021-07-16T09:50:03.737" v="163" actId="552"/>
          <ac:spMkLst>
            <pc:docMk/>
            <pc:sldMk cId="1984429654" sldId="264"/>
            <ac:spMk id="4" creationId="{86A554B0-A445-1245-BD58-6CFDC0D9E59E}"/>
          </ac:spMkLst>
        </pc:spChg>
        <pc:picChg chg="add mod">
          <ac:chgData name="Jackson Lam" userId="32eacf31-ef64-4152-a98e-82afd854682f" providerId="ADAL" clId="{58B51532-8E09-4FF6-9C58-7C1104B21EF3}" dt="2021-07-19T10:27:56.219" v="3101" actId="1076"/>
          <ac:picMkLst>
            <pc:docMk/>
            <pc:sldMk cId="1984429654" sldId="264"/>
            <ac:picMk id="5" creationId="{68AB2F6F-937A-464F-B0DF-6AC5F317E09B}"/>
          </ac:picMkLst>
        </pc:picChg>
      </pc:sldChg>
      <pc:sldChg chg="modSp add mod">
        <pc:chgData name="Jackson Lam" userId="32eacf31-ef64-4152-a98e-82afd854682f" providerId="ADAL" clId="{58B51532-8E09-4FF6-9C58-7C1104B21EF3}" dt="2021-07-20T01:55:11.250" v="3438" actId="6549"/>
        <pc:sldMkLst>
          <pc:docMk/>
          <pc:sldMk cId="3532244243" sldId="265"/>
        </pc:sldMkLst>
        <pc:spChg chg="mod">
          <ac:chgData name="Jackson Lam" userId="32eacf31-ef64-4152-a98e-82afd854682f" providerId="ADAL" clId="{58B51532-8E09-4FF6-9C58-7C1104B21EF3}" dt="2021-07-20T01:55:11.250" v="3438" actId="6549"/>
          <ac:spMkLst>
            <pc:docMk/>
            <pc:sldMk cId="3532244243" sldId="265"/>
            <ac:spMk id="3" creationId="{BAF64056-0789-4143-9232-CBEDC1A1AEDB}"/>
          </ac:spMkLst>
        </pc:spChg>
        <pc:spChg chg="mod">
          <ac:chgData name="Jackson Lam" userId="32eacf31-ef64-4152-a98e-82afd854682f" providerId="ADAL" clId="{58B51532-8E09-4FF6-9C58-7C1104B21EF3}" dt="2021-07-16T09:55:04.533" v="244" actId="1076"/>
          <ac:spMkLst>
            <pc:docMk/>
            <pc:sldMk cId="3532244243" sldId="265"/>
            <ac:spMk id="4" creationId="{86A554B0-A445-1245-BD58-6CFDC0D9E59E}"/>
          </ac:spMkLst>
        </pc:spChg>
      </pc:sldChg>
      <pc:sldChg chg="addSp delSp modSp add mod">
        <pc:chgData name="Jackson Lam" userId="32eacf31-ef64-4152-a98e-82afd854682f" providerId="ADAL" clId="{58B51532-8E09-4FF6-9C58-7C1104B21EF3}" dt="2021-07-20T02:24:33.036" v="3631" actId="20577"/>
        <pc:sldMkLst>
          <pc:docMk/>
          <pc:sldMk cId="2533057336" sldId="266"/>
        </pc:sldMkLst>
        <pc:spChg chg="add del mod">
          <ac:chgData name="Jackson Lam" userId="32eacf31-ef64-4152-a98e-82afd854682f" providerId="ADAL" clId="{58B51532-8E09-4FF6-9C58-7C1104B21EF3}" dt="2021-07-19T02:13:58.190" v="574" actId="478"/>
          <ac:spMkLst>
            <pc:docMk/>
            <pc:sldMk cId="2533057336" sldId="266"/>
            <ac:spMk id="3" creationId="{0EFB5E5B-27D9-4E02-8F85-1BFC3CA5912A}"/>
          </ac:spMkLst>
        </pc:spChg>
        <pc:spChg chg="del">
          <ac:chgData name="Jackson Lam" userId="32eacf31-ef64-4152-a98e-82afd854682f" providerId="ADAL" clId="{58B51532-8E09-4FF6-9C58-7C1104B21EF3}" dt="2021-07-19T02:13:56.534" v="573" actId="478"/>
          <ac:spMkLst>
            <pc:docMk/>
            <pc:sldMk cId="2533057336" sldId="266"/>
            <ac:spMk id="4" creationId="{53008CE2-852C-AE4E-9271-4DE5E3B99588}"/>
          </ac:spMkLst>
        </pc:spChg>
        <pc:spChg chg="add mod">
          <ac:chgData name="Jackson Lam" userId="32eacf31-ef64-4152-a98e-82afd854682f" providerId="ADAL" clId="{58B51532-8E09-4FF6-9C58-7C1104B21EF3}" dt="2021-07-20T02:24:33.036" v="3631" actId="20577"/>
          <ac:spMkLst>
            <pc:docMk/>
            <pc:sldMk cId="2533057336" sldId="266"/>
            <ac:spMk id="5" creationId="{21695D55-C644-4477-ADB8-BFE1A2D45301}"/>
          </ac:spMkLst>
        </pc:spChg>
        <pc:spChg chg="add mod">
          <ac:chgData name="Jackson Lam" userId="32eacf31-ef64-4152-a98e-82afd854682f" providerId="ADAL" clId="{58B51532-8E09-4FF6-9C58-7C1104B21EF3}" dt="2021-07-19T02:14:18.439" v="582" actId="21"/>
          <ac:spMkLst>
            <pc:docMk/>
            <pc:sldMk cId="2533057336" sldId="266"/>
            <ac:spMk id="6" creationId="{96A226B0-5BA6-4A04-BFDF-F3CBF4EB8908}"/>
          </ac:spMkLst>
        </pc:spChg>
        <pc:spChg chg="add mod">
          <ac:chgData name="Jackson Lam" userId="32eacf31-ef64-4152-a98e-82afd854682f" providerId="ADAL" clId="{58B51532-8E09-4FF6-9C58-7C1104B21EF3}" dt="2021-07-20T02:24:04.737" v="3602" actId="20577"/>
          <ac:spMkLst>
            <pc:docMk/>
            <pc:sldMk cId="2533057336" sldId="266"/>
            <ac:spMk id="7" creationId="{15BBC7FC-643E-47D7-A8C6-13096010D6D9}"/>
          </ac:spMkLst>
        </pc:spChg>
        <pc:spChg chg="del mod">
          <ac:chgData name="Jackson Lam" userId="32eacf31-ef64-4152-a98e-82afd854682f" providerId="ADAL" clId="{58B51532-8E09-4FF6-9C58-7C1104B21EF3}" dt="2021-07-19T02:14:05.877" v="579" actId="478"/>
          <ac:spMkLst>
            <pc:docMk/>
            <pc:sldMk cId="2533057336" sldId="266"/>
            <ac:spMk id="8" creationId="{595BDBCA-91B3-413B-AEF8-DC0656171107}"/>
          </ac:spMkLst>
        </pc:spChg>
        <pc:spChg chg="add mod ord">
          <ac:chgData name="Jackson Lam" userId="32eacf31-ef64-4152-a98e-82afd854682f" providerId="ADAL" clId="{58B51532-8E09-4FF6-9C58-7C1104B21EF3}" dt="2021-07-20T02:23:32.916" v="3551" actId="20577"/>
          <ac:spMkLst>
            <pc:docMk/>
            <pc:sldMk cId="2533057336" sldId="266"/>
            <ac:spMk id="9" creationId="{BC7905F6-8839-4BE2-80ED-02AB8F93CDFF}"/>
          </ac:spMkLst>
        </pc:spChg>
        <pc:spChg chg="add mod ord">
          <ac:chgData name="Jackson Lam" userId="32eacf31-ef64-4152-a98e-82afd854682f" providerId="ADAL" clId="{58B51532-8E09-4FF6-9C58-7C1104B21EF3}" dt="2021-07-19T02:14:01.253" v="576" actId="167"/>
          <ac:spMkLst>
            <pc:docMk/>
            <pc:sldMk cId="2533057336" sldId="266"/>
            <ac:spMk id="10" creationId="{073694E1-613D-49F6-9E42-653E9CF4D41D}"/>
          </ac:spMkLst>
        </pc:spChg>
      </pc:sldChg>
      <pc:sldChg chg="addSp delSp modSp add mod">
        <pc:chgData name="Jackson Lam" userId="32eacf31-ef64-4152-a98e-82afd854682f" providerId="ADAL" clId="{58B51532-8E09-4FF6-9C58-7C1104B21EF3}" dt="2021-07-20T02:25:07.027" v="3657" actId="6549"/>
        <pc:sldMkLst>
          <pc:docMk/>
          <pc:sldMk cId="2450332709" sldId="267"/>
        </pc:sldMkLst>
        <pc:spChg chg="del mod">
          <ac:chgData name="Jackson Lam" userId="32eacf31-ef64-4152-a98e-82afd854682f" providerId="ADAL" clId="{58B51532-8E09-4FF6-9C58-7C1104B21EF3}" dt="2021-07-19T02:21:48.031" v="693" actId="478"/>
          <ac:spMkLst>
            <pc:docMk/>
            <pc:sldMk cId="2450332709" sldId="267"/>
            <ac:spMk id="2" creationId="{8D1ED3DE-ECD4-4BB7-A287-8458C4CACB7C}"/>
          </ac:spMkLst>
        </pc:spChg>
        <pc:spChg chg="del mod">
          <ac:chgData name="Jackson Lam" userId="32eacf31-ef64-4152-a98e-82afd854682f" providerId="ADAL" clId="{58B51532-8E09-4FF6-9C58-7C1104B21EF3}" dt="2021-07-19T02:21:00.910" v="683" actId="478"/>
          <ac:spMkLst>
            <pc:docMk/>
            <pc:sldMk cId="2450332709" sldId="267"/>
            <ac:spMk id="3" creationId="{A3E697DF-32D2-40E2-ACCD-B521BFF078E0}"/>
          </ac:spMkLst>
        </pc:spChg>
        <pc:spChg chg="add mod">
          <ac:chgData name="Jackson Lam" userId="32eacf31-ef64-4152-a98e-82afd854682f" providerId="ADAL" clId="{58B51532-8E09-4FF6-9C58-7C1104B21EF3}" dt="2021-07-19T02:22:00.202" v="697" actId="20577"/>
          <ac:spMkLst>
            <pc:docMk/>
            <pc:sldMk cId="2450332709" sldId="267"/>
            <ac:spMk id="4" creationId="{A63B9AE9-1AEB-4BD3-99A9-647F2F8332AB}"/>
          </ac:spMkLst>
        </pc:spChg>
        <pc:spChg chg="del mod">
          <ac:chgData name="Jackson Lam" userId="32eacf31-ef64-4152-a98e-82afd854682f" providerId="ADAL" clId="{58B51532-8E09-4FF6-9C58-7C1104B21EF3}" dt="2021-07-19T02:19:58.767" v="653" actId="478"/>
          <ac:spMkLst>
            <pc:docMk/>
            <pc:sldMk cId="2450332709" sldId="267"/>
            <ac:spMk id="5" creationId="{70DB7713-544B-4DB5-9476-3ACB6FC2C145}"/>
          </ac:spMkLst>
        </pc:spChg>
        <pc:spChg chg="add mod">
          <ac:chgData name="Jackson Lam" userId="32eacf31-ef64-4152-a98e-82afd854682f" providerId="ADAL" clId="{58B51532-8E09-4FF6-9C58-7C1104B21EF3}" dt="2021-07-20T02:25:07.027" v="3657" actId="6549"/>
          <ac:spMkLst>
            <pc:docMk/>
            <pc:sldMk cId="2450332709" sldId="267"/>
            <ac:spMk id="6" creationId="{BDCCEB56-2DB0-4365-ABFB-C8117E963D15}"/>
          </ac:spMkLst>
        </pc:spChg>
        <pc:spChg chg="add del">
          <ac:chgData name="Jackson Lam" userId="32eacf31-ef64-4152-a98e-82afd854682f" providerId="ADAL" clId="{58B51532-8E09-4FF6-9C58-7C1104B21EF3}" dt="2021-07-19T02:24:01.709" v="707" actId="22"/>
          <ac:spMkLst>
            <pc:docMk/>
            <pc:sldMk cId="2450332709" sldId="267"/>
            <ac:spMk id="8" creationId="{D958D4B5-A576-49FF-9C41-EFB9D0E505D4}"/>
          </ac:spMkLst>
        </pc:spChg>
        <pc:spChg chg="add del">
          <ac:chgData name="Jackson Lam" userId="32eacf31-ef64-4152-a98e-82afd854682f" providerId="ADAL" clId="{58B51532-8E09-4FF6-9C58-7C1104B21EF3}" dt="2021-07-19T02:24:01.276" v="706" actId="22"/>
          <ac:spMkLst>
            <pc:docMk/>
            <pc:sldMk cId="2450332709" sldId="267"/>
            <ac:spMk id="10" creationId="{4E891B2B-EE25-4DC7-884C-E4883A1C76C3}"/>
          </ac:spMkLst>
        </pc:spChg>
        <pc:spChg chg="add del">
          <ac:chgData name="Jackson Lam" userId="32eacf31-ef64-4152-a98e-82afd854682f" providerId="ADAL" clId="{58B51532-8E09-4FF6-9C58-7C1104B21EF3}" dt="2021-07-19T02:24:00.667" v="705" actId="22"/>
          <ac:spMkLst>
            <pc:docMk/>
            <pc:sldMk cId="2450332709" sldId="267"/>
            <ac:spMk id="12" creationId="{52C59A6C-217F-44C3-A4F8-725B779E1C8C}"/>
          </ac:spMkLst>
        </pc:spChg>
        <pc:spChg chg="add del">
          <ac:chgData name="Jackson Lam" userId="32eacf31-ef64-4152-a98e-82afd854682f" providerId="ADAL" clId="{58B51532-8E09-4FF6-9C58-7C1104B21EF3}" dt="2021-07-19T02:24:04.167" v="709" actId="22"/>
          <ac:spMkLst>
            <pc:docMk/>
            <pc:sldMk cId="2450332709" sldId="267"/>
            <ac:spMk id="14" creationId="{84462228-8715-4AF9-A2B3-62CB0AAA42F6}"/>
          </ac:spMkLst>
        </pc:spChg>
      </pc:sldChg>
      <pc:sldChg chg="addSp modSp add mod">
        <pc:chgData name="Jackson Lam" userId="32eacf31-ef64-4152-a98e-82afd854682f" providerId="ADAL" clId="{58B51532-8E09-4FF6-9C58-7C1104B21EF3}" dt="2021-07-20T02:29:51.500" v="3712" actId="1076"/>
        <pc:sldMkLst>
          <pc:docMk/>
          <pc:sldMk cId="3817386231" sldId="268"/>
        </pc:sldMkLst>
        <pc:spChg chg="add mod">
          <ac:chgData name="Jackson Lam" userId="32eacf31-ef64-4152-a98e-82afd854682f" providerId="ADAL" clId="{58B51532-8E09-4FF6-9C58-7C1104B21EF3}" dt="2021-07-20T02:29:51.500" v="3712" actId="1076"/>
          <ac:spMkLst>
            <pc:docMk/>
            <pc:sldMk cId="3817386231" sldId="268"/>
            <ac:spMk id="5" creationId="{0D3CCD68-27CB-46D1-B2D2-32BDE0CF6658}"/>
          </ac:spMkLst>
        </pc:spChg>
        <pc:spChg chg="mod">
          <ac:chgData name="Jackson Lam" userId="32eacf31-ef64-4152-a98e-82afd854682f" providerId="ADAL" clId="{58B51532-8E09-4FF6-9C58-7C1104B21EF3}" dt="2021-07-20T02:29:04.838" v="3704" actId="121"/>
          <ac:spMkLst>
            <pc:docMk/>
            <pc:sldMk cId="3817386231" sldId="268"/>
            <ac:spMk id="6" creationId="{BDCCEB56-2DB0-4365-ABFB-C8117E963D15}"/>
          </ac:spMkLst>
        </pc:spChg>
        <pc:spChg chg="add mod">
          <ac:chgData name="Jackson Lam" userId="32eacf31-ef64-4152-a98e-82afd854682f" providerId="ADAL" clId="{58B51532-8E09-4FF6-9C58-7C1104B21EF3}" dt="2021-07-20T02:29:46.775" v="3711" actId="1076"/>
          <ac:spMkLst>
            <pc:docMk/>
            <pc:sldMk cId="3817386231" sldId="268"/>
            <ac:spMk id="7" creationId="{F08EC7D0-D45C-4919-8082-1DA181710B73}"/>
          </ac:spMkLst>
        </pc:spChg>
      </pc:sldChg>
      <pc:sldChg chg="addSp delSp modSp add mod">
        <pc:chgData name="Jackson Lam" userId="32eacf31-ef64-4152-a98e-82afd854682f" providerId="ADAL" clId="{58B51532-8E09-4FF6-9C58-7C1104B21EF3}" dt="2021-07-20T02:30:14.603" v="3726" actId="1076"/>
        <pc:sldMkLst>
          <pc:docMk/>
          <pc:sldMk cId="3452936033" sldId="269"/>
        </pc:sldMkLst>
        <pc:spChg chg="mod">
          <ac:chgData name="Jackson Lam" userId="32eacf31-ef64-4152-a98e-82afd854682f" providerId="ADAL" clId="{58B51532-8E09-4FF6-9C58-7C1104B21EF3}" dt="2021-07-19T02:43:09.535" v="788" actId="20577"/>
          <ac:spMkLst>
            <pc:docMk/>
            <pc:sldMk cId="3452936033" sldId="269"/>
            <ac:spMk id="4" creationId="{A63B9AE9-1AEB-4BD3-99A9-647F2F8332AB}"/>
          </ac:spMkLst>
        </pc:spChg>
        <pc:spChg chg="add mod">
          <ac:chgData name="Jackson Lam" userId="32eacf31-ef64-4152-a98e-82afd854682f" providerId="ADAL" clId="{58B51532-8E09-4FF6-9C58-7C1104B21EF3}" dt="2021-07-20T02:30:00.564" v="3718" actId="20577"/>
          <ac:spMkLst>
            <pc:docMk/>
            <pc:sldMk cId="3452936033" sldId="269"/>
            <ac:spMk id="5" creationId="{11C76A0F-1447-4450-9EB2-6463F22AF8EB}"/>
          </ac:spMkLst>
        </pc:spChg>
        <pc:spChg chg="add del mod">
          <ac:chgData name="Jackson Lam" userId="32eacf31-ef64-4152-a98e-82afd854682f" providerId="ADAL" clId="{58B51532-8E09-4FF6-9C58-7C1104B21EF3}" dt="2021-07-19T03:01:01.771" v="827" actId="478"/>
          <ac:spMkLst>
            <pc:docMk/>
            <pc:sldMk cId="3452936033" sldId="269"/>
            <ac:spMk id="5" creationId="{D4CE20A6-4508-4CF3-8C4A-A79F622AFD6E}"/>
          </ac:spMkLst>
        </pc:spChg>
        <pc:spChg chg="mod">
          <ac:chgData name="Jackson Lam" userId="32eacf31-ef64-4152-a98e-82afd854682f" providerId="ADAL" clId="{58B51532-8E09-4FF6-9C58-7C1104B21EF3}" dt="2021-07-20T02:30:10.823" v="3723" actId="14100"/>
          <ac:spMkLst>
            <pc:docMk/>
            <pc:sldMk cId="3452936033" sldId="269"/>
            <ac:spMk id="6" creationId="{BDCCEB56-2DB0-4365-ABFB-C8117E963D15}"/>
          </ac:spMkLst>
        </pc:spChg>
        <pc:spChg chg="add del mod">
          <ac:chgData name="Jackson Lam" userId="32eacf31-ef64-4152-a98e-82afd854682f" providerId="ADAL" clId="{58B51532-8E09-4FF6-9C58-7C1104B21EF3}" dt="2021-07-19T03:01:01.771" v="827" actId="478"/>
          <ac:spMkLst>
            <pc:docMk/>
            <pc:sldMk cId="3452936033" sldId="269"/>
            <ac:spMk id="7" creationId="{FF9B29F5-231A-467F-BE8D-847449AC79C3}"/>
          </ac:spMkLst>
        </pc:spChg>
        <pc:spChg chg="add del mod">
          <ac:chgData name="Jackson Lam" userId="32eacf31-ef64-4152-a98e-82afd854682f" providerId="ADAL" clId="{58B51532-8E09-4FF6-9C58-7C1104B21EF3}" dt="2021-07-19T03:00:42.314" v="822" actId="478"/>
          <ac:spMkLst>
            <pc:docMk/>
            <pc:sldMk cId="3452936033" sldId="269"/>
            <ac:spMk id="8" creationId="{11FF4790-A22D-46AA-97D3-E8149B950696}"/>
          </ac:spMkLst>
        </pc:spChg>
        <pc:picChg chg="add mod">
          <ac:chgData name="Jackson Lam" userId="32eacf31-ef64-4152-a98e-82afd854682f" providerId="ADAL" clId="{58B51532-8E09-4FF6-9C58-7C1104B21EF3}" dt="2021-07-20T02:30:14.603" v="3726" actId="1076"/>
          <ac:picMkLst>
            <pc:docMk/>
            <pc:sldMk cId="3452936033" sldId="269"/>
            <ac:picMk id="1026" creationId="{0A3B8FF1-8EBB-43B7-A4FA-FED27225DBAE}"/>
          </ac:picMkLst>
        </pc:picChg>
      </pc:sldChg>
      <pc:sldChg chg="delSp modSp add mod">
        <pc:chgData name="Jackson Lam" userId="32eacf31-ef64-4152-a98e-82afd854682f" providerId="ADAL" clId="{58B51532-8E09-4FF6-9C58-7C1104B21EF3}" dt="2021-07-19T03:16:42.474" v="956" actId="20577"/>
        <pc:sldMkLst>
          <pc:docMk/>
          <pc:sldMk cId="2767357916" sldId="270"/>
        </pc:sldMkLst>
        <pc:spChg chg="mod ord">
          <ac:chgData name="Jackson Lam" userId="32eacf31-ef64-4152-a98e-82afd854682f" providerId="ADAL" clId="{58B51532-8E09-4FF6-9C58-7C1104B21EF3}" dt="2021-07-19T03:12:01.218" v="854" actId="14861"/>
          <ac:spMkLst>
            <pc:docMk/>
            <pc:sldMk cId="2767357916" sldId="270"/>
            <ac:spMk id="5" creationId="{D4CE20A6-4508-4CF3-8C4A-A79F622AFD6E}"/>
          </ac:spMkLst>
        </pc:spChg>
        <pc:spChg chg="del">
          <ac:chgData name="Jackson Lam" userId="32eacf31-ef64-4152-a98e-82afd854682f" providerId="ADAL" clId="{58B51532-8E09-4FF6-9C58-7C1104B21EF3}" dt="2021-07-19T03:01:21.396" v="831" actId="478"/>
          <ac:spMkLst>
            <pc:docMk/>
            <pc:sldMk cId="2767357916" sldId="270"/>
            <ac:spMk id="6" creationId="{BDCCEB56-2DB0-4365-ABFB-C8117E963D15}"/>
          </ac:spMkLst>
        </pc:spChg>
        <pc:spChg chg="mod">
          <ac:chgData name="Jackson Lam" userId="32eacf31-ef64-4152-a98e-82afd854682f" providerId="ADAL" clId="{58B51532-8E09-4FF6-9C58-7C1104B21EF3}" dt="2021-07-19T03:16:42.474" v="956" actId="20577"/>
          <ac:spMkLst>
            <pc:docMk/>
            <pc:sldMk cId="2767357916" sldId="270"/>
            <ac:spMk id="7" creationId="{FF9B29F5-231A-467F-BE8D-847449AC79C3}"/>
          </ac:spMkLst>
        </pc:spChg>
        <pc:picChg chg="mod">
          <ac:chgData name="Jackson Lam" userId="32eacf31-ef64-4152-a98e-82afd854682f" providerId="ADAL" clId="{58B51532-8E09-4FF6-9C58-7C1104B21EF3}" dt="2021-07-19T03:12:05.093" v="855" actId="1076"/>
          <ac:picMkLst>
            <pc:docMk/>
            <pc:sldMk cId="2767357916" sldId="270"/>
            <ac:picMk id="1026" creationId="{0A3B8FF1-8EBB-43B7-A4FA-FED27225DBAE}"/>
          </ac:picMkLst>
        </pc:picChg>
      </pc:sldChg>
      <pc:sldChg chg="addSp delSp modSp add mod">
        <pc:chgData name="Jackson Lam" userId="32eacf31-ef64-4152-a98e-82afd854682f" providerId="ADAL" clId="{58B51532-8E09-4FF6-9C58-7C1104B21EF3}" dt="2021-07-19T03:29:34.529" v="1157" actId="1076"/>
        <pc:sldMkLst>
          <pc:docMk/>
          <pc:sldMk cId="2083083024" sldId="271"/>
        </pc:sldMkLst>
        <pc:spChg chg="mod">
          <ac:chgData name="Jackson Lam" userId="32eacf31-ef64-4152-a98e-82afd854682f" providerId="ADAL" clId="{58B51532-8E09-4FF6-9C58-7C1104B21EF3}" dt="2021-07-19T03:29:34.529" v="1157" actId="1076"/>
          <ac:spMkLst>
            <pc:docMk/>
            <pc:sldMk cId="2083083024" sldId="271"/>
            <ac:spMk id="5" creationId="{21695D55-C644-4477-ADB8-BFE1A2D45301}"/>
          </ac:spMkLst>
        </pc:spChg>
        <pc:spChg chg="mod">
          <ac:chgData name="Jackson Lam" userId="32eacf31-ef64-4152-a98e-82afd854682f" providerId="ADAL" clId="{58B51532-8E09-4FF6-9C58-7C1104B21EF3}" dt="2021-07-19T03:29:32.373" v="1156" actId="1076"/>
          <ac:spMkLst>
            <pc:docMk/>
            <pc:sldMk cId="2083083024" sldId="271"/>
            <ac:spMk id="7" creationId="{15BBC7FC-643E-47D7-A8C6-13096010D6D9}"/>
          </ac:spMkLst>
        </pc:spChg>
        <pc:spChg chg="add del">
          <ac:chgData name="Jackson Lam" userId="32eacf31-ef64-4152-a98e-82afd854682f" providerId="ADAL" clId="{58B51532-8E09-4FF6-9C58-7C1104B21EF3}" dt="2021-07-19T03:25:55.956" v="972" actId="22"/>
          <ac:spMkLst>
            <pc:docMk/>
            <pc:sldMk cId="2083083024" sldId="271"/>
            <ac:spMk id="8" creationId="{F33A42EF-BF22-4325-977D-875352C7ED53}"/>
          </ac:spMkLst>
        </pc:spChg>
        <pc:spChg chg="mod">
          <ac:chgData name="Jackson Lam" userId="32eacf31-ef64-4152-a98e-82afd854682f" providerId="ADAL" clId="{58B51532-8E09-4FF6-9C58-7C1104B21EF3}" dt="2021-07-19T03:29:24.806" v="1154"/>
          <ac:spMkLst>
            <pc:docMk/>
            <pc:sldMk cId="2083083024" sldId="271"/>
            <ac:spMk id="9" creationId="{BC7905F6-8839-4BE2-80ED-02AB8F93CDFF}"/>
          </ac:spMkLst>
        </pc:spChg>
        <pc:spChg chg="del">
          <ac:chgData name="Jackson Lam" userId="32eacf31-ef64-4152-a98e-82afd854682f" providerId="ADAL" clId="{58B51532-8E09-4FF6-9C58-7C1104B21EF3}" dt="2021-07-19T03:13:07.387" v="866" actId="478"/>
          <ac:spMkLst>
            <pc:docMk/>
            <pc:sldMk cId="2083083024" sldId="271"/>
            <ac:spMk id="10" creationId="{073694E1-613D-49F6-9E42-653E9CF4D41D}"/>
          </ac:spMkLst>
        </pc:spChg>
      </pc:sldChg>
      <pc:sldChg chg="addSp delSp modSp add mod">
        <pc:chgData name="Jackson Lam" userId="32eacf31-ef64-4152-a98e-82afd854682f" providerId="ADAL" clId="{58B51532-8E09-4FF6-9C58-7C1104B21EF3}" dt="2021-07-19T03:35:25.215" v="1250" actId="20577"/>
        <pc:sldMkLst>
          <pc:docMk/>
          <pc:sldMk cId="869784970" sldId="272"/>
        </pc:sldMkLst>
        <pc:spChg chg="mod">
          <ac:chgData name="Jackson Lam" userId="32eacf31-ef64-4152-a98e-82afd854682f" providerId="ADAL" clId="{58B51532-8E09-4FF6-9C58-7C1104B21EF3}" dt="2021-07-19T03:27:58.433" v="1044" actId="6549"/>
          <ac:spMkLst>
            <pc:docMk/>
            <pc:sldMk cId="869784970" sldId="272"/>
            <ac:spMk id="5" creationId="{21695D55-C644-4477-ADB8-BFE1A2D45301}"/>
          </ac:spMkLst>
        </pc:spChg>
        <pc:spChg chg="add del mod">
          <ac:chgData name="Jackson Lam" userId="32eacf31-ef64-4152-a98e-82afd854682f" providerId="ADAL" clId="{58B51532-8E09-4FF6-9C58-7C1104B21EF3}" dt="2021-07-19T03:35:25.215" v="1250" actId="20577"/>
          <ac:spMkLst>
            <pc:docMk/>
            <pc:sldMk cId="869784970" sldId="272"/>
            <ac:spMk id="9" creationId="{BC7905F6-8839-4BE2-80ED-02AB8F93CDFF}"/>
          </ac:spMkLst>
        </pc:spChg>
      </pc:sldChg>
      <pc:sldChg chg="add del">
        <pc:chgData name="Jackson Lam" userId="32eacf31-ef64-4152-a98e-82afd854682f" providerId="ADAL" clId="{58B51532-8E09-4FF6-9C58-7C1104B21EF3}" dt="2021-07-19T05:41:03.867" v="2089" actId="47"/>
        <pc:sldMkLst>
          <pc:docMk/>
          <pc:sldMk cId="1634855076" sldId="273"/>
        </pc:sldMkLst>
      </pc:sldChg>
      <pc:sldChg chg="addSp delSp modSp add del mod">
        <pc:chgData name="Jackson Lam" userId="32eacf31-ef64-4152-a98e-82afd854682f" providerId="ADAL" clId="{58B51532-8E09-4FF6-9C58-7C1104B21EF3}" dt="2021-07-19T09:14:10.206" v="2277" actId="2696"/>
        <pc:sldMkLst>
          <pc:docMk/>
          <pc:sldMk cId="773153397" sldId="274"/>
        </pc:sldMkLst>
        <pc:spChg chg="del">
          <ac:chgData name="Jackson Lam" userId="32eacf31-ef64-4152-a98e-82afd854682f" providerId="ADAL" clId="{58B51532-8E09-4FF6-9C58-7C1104B21EF3}" dt="2021-07-19T03:59:50.912" v="1254" actId="478"/>
          <ac:spMkLst>
            <pc:docMk/>
            <pc:sldMk cId="773153397" sldId="274"/>
            <ac:spMk id="5" creationId="{21695D55-C644-4477-ADB8-BFE1A2D45301}"/>
          </ac:spMkLst>
        </pc:spChg>
        <pc:spChg chg="del">
          <ac:chgData name="Jackson Lam" userId="32eacf31-ef64-4152-a98e-82afd854682f" providerId="ADAL" clId="{58B51532-8E09-4FF6-9C58-7C1104B21EF3}" dt="2021-07-19T03:59:50.912" v="1254" actId="478"/>
          <ac:spMkLst>
            <pc:docMk/>
            <pc:sldMk cId="773153397" sldId="274"/>
            <ac:spMk id="7" creationId="{15BBC7FC-643E-47D7-A8C6-13096010D6D9}"/>
          </ac:spMkLst>
        </pc:spChg>
        <pc:spChg chg="add del mod">
          <ac:chgData name="Jackson Lam" userId="32eacf31-ef64-4152-a98e-82afd854682f" providerId="ADAL" clId="{58B51532-8E09-4FF6-9C58-7C1104B21EF3}" dt="2021-07-19T04:18:59.223" v="1768" actId="478"/>
          <ac:spMkLst>
            <pc:docMk/>
            <pc:sldMk cId="773153397" sldId="274"/>
            <ac:spMk id="8" creationId="{4DCF034C-11A9-4D54-B1F9-A271712860A5}"/>
          </ac:spMkLst>
        </pc:spChg>
        <pc:spChg chg="del">
          <ac:chgData name="Jackson Lam" userId="32eacf31-ef64-4152-a98e-82afd854682f" providerId="ADAL" clId="{58B51532-8E09-4FF6-9C58-7C1104B21EF3}" dt="2021-07-19T03:59:48.129" v="1253" actId="478"/>
          <ac:spMkLst>
            <pc:docMk/>
            <pc:sldMk cId="773153397" sldId="274"/>
            <ac:spMk id="9" creationId="{BC7905F6-8839-4BE2-80ED-02AB8F93CDFF}"/>
          </ac:spMkLst>
        </pc:spChg>
        <pc:spChg chg="add mod">
          <ac:chgData name="Jackson Lam" userId="32eacf31-ef64-4152-a98e-82afd854682f" providerId="ADAL" clId="{58B51532-8E09-4FF6-9C58-7C1104B21EF3}" dt="2021-07-19T04:23:41.260" v="1915" actId="948"/>
          <ac:spMkLst>
            <pc:docMk/>
            <pc:sldMk cId="773153397" sldId="274"/>
            <ac:spMk id="10" creationId="{269513AB-952B-43F5-A9BD-E990B715CAC0}"/>
          </ac:spMkLst>
        </pc:spChg>
      </pc:sldChg>
      <pc:sldChg chg="modSp add del mod">
        <pc:chgData name="Jackson Lam" userId="32eacf31-ef64-4152-a98e-82afd854682f" providerId="ADAL" clId="{58B51532-8E09-4FF6-9C58-7C1104B21EF3}" dt="2021-07-19T05:26:11.441" v="1918" actId="47"/>
        <pc:sldMkLst>
          <pc:docMk/>
          <pc:sldMk cId="3301705806" sldId="275"/>
        </pc:sldMkLst>
        <pc:spChg chg="mod">
          <ac:chgData name="Jackson Lam" userId="32eacf31-ef64-4152-a98e-82afd854682f" providerId="ADAL" clId="{58B51532-8E09-4FF6-9C58-7C1104B21EF3}" dt="2021-07-19T05:25:49.480" v="1917" actId="20577"/>
          <ac:spMkLst>
            <pc:docMk/>
            <pc:sldMk cId="3301705806" sldId="275"/>
            <ac:spMk id="4" creationId="{A63B9AE9-1AEB-4BD3-99A9-647F2F8332AB}"/>
          </ac:spMkLst>
        </pc:spChg>
      </pc:sldChg>
      <pc:sldChg chg="modSp add mod">
        <pc:chgData name="Jackson Lam" userId="32eacf31-ef64-4152-a98e-82afd854682f" providerId="ADAL" clId="{58B51532-8E09-4FF6-9C58-7C1104B21EF3}" dt="2021-07-19T05:26:42.736" v="1921"/>
        <pc:sldMkLst>
          <pc:docMk/>
          <pc:sldMk cId="4123216356" sldId="275"/>
        </pc:sldMkLst>
        <pc:spChg chg="mod">
          <ac:chgData name="Jackson Lam" userId="32eacf31-ef64-4152-a98e-82afd854682f" providerId="ADAL" clId="{58B51532-8E09-4FF6-9C58-7C1104B21EF3}" dt="2021-07-19T05:26:19.933" v="1920" actId="20577"/>
          <ac:spMkLst>
            <pc:docMk/>
            <pc:sldMk cId="4123216356" sldId="275"/>
            <ac:spMk id="4" creationId="{A63B9AE9-1AEB-4BD3-99A9-647F2F8332AB}"/>
          </ac:spMkLst>
        </pc:spChg>
        <pc:spChg chg="mod">
          <ac:chgData name="Jackson Lam" userId="32eacf31-ef64-4152-a98e-82afd854682f" providerId="ADAL" clId="{58B51532-8E09-4FF6-9C58-7C1104B21EF3}" dt="2021-07-19T05:26:42.736" v="1921"/>
          <ac:spMkLst>
            <pc:docMk/>
            <pc:sldMk cId="4123216356" sldId="275"/>
            <ac:spMk id="6" creationId="{BDCCEB56-2DB0-4365-ABFB-C8117E963D15}"/>
          </ac:spMkLst>
        </pc:spChg>
      </pc:sldChg>
      <pc:sldChg chg="modSp add mod">
        <pc:chgData name="Jackson Lam" userId="32eacf31-ef64-4152-a98e-82afd854682f" providerId="ADAL" clId="{58B51532-8E09-4FF6-9C58-7C1104B21EF3}" dt="2021-07-19T09:25:11.661" v="2448" actId="20577"/>
        <pc:sldMkLst>
          <pc:docMk/>
          <pc:sldMk cId="1080222261" sldId="276"/>
        </pc:sldMkLst>
        <pc:spChg chg="mod">
          <ac:chgData name="Jackson Lam" userId="32eacf31-ef64-4152-a98e-82afd854682f" providerId="ADAL" clId="{58B51532-8E09-4FF6-9C58-7C1104B21EF3}" dt="2021-07-19T09:25:11.661" v="2448" actId="20577"/>
          <ac:spMkLst>
            <pc:docMk/>
            <pc:sldMk cId="1080222261" sldId="276"/>
            <ac:spMk id="4" creationId="{A63B9AE9-1AEB-4BD3-99A9-647F2F8332AB}"/>
          </ac:spMkLst>
        </pc:spChg>
        <pc:spChg chg="mod">
          <ac:chgData name="Jackson Lam" userId="32eacf31-ef64-4152-a98e-82afd854682f" providerId="ADAL" clId="{58B51532-8E09-4FF6-9C58-7C1104B21EF3}" dt="2021-07-19T05:29:38.350" v="1942" actId="14100"/>
          <ac:spMkLst>
            <pc:docMk/>
            <pc:sldMk cId="1080222261" sldId="276"/>
            <ac:spMk id="6" creationId="{BDCCEB56-2DB0-4365-ABFB-C8117E963D15}"/>
          </ac:spMkLst>
        </pc:spChg>
      </pc:sldChg>
      <pc:sldChg chg="add del">
        <pc:chgData name="Jackson Lam" userId="32eacf31-ef64-4152-a98e-82afd854682f" providerId="ADAL" clId="{58B51532-8E09-4FF6-9C58-7C1104B21EF3}" dt="2021-07-19T05:26:11.441" v="1918" actId="47"/>
        <pc:sldMkLst>
          <pc:docMk/>
          <pc:sldMk cId="2610452547" sldId="276"/>
        </pc:sldMkLst>
      </pc:sldChg>
      <pc:sldChg chg="addSp delSp modSp add mod">
        <pc:chgData name="Jackson Lam" userId="32eacf31-ef64-4152-a98e-82afd854682f" providerId="ADAL" clId="{58B51532-8E09-4FF6-9C58-7C1104B21EF3}" dt="2021-07-19T09:25:14.302" v="2449" actId="20577"/>
        <pc:sldMkLst>
          <pc:docMk/>
          <pc:sldMk cId="2576589542" sldId="277"/>
        </pc:sldMkLst>
        <pc:spChg chg="mod">
          <ac:chgData name="Jackson Lam" userId="32eacf31-ef64-4152-a98e-82afd854682f" providerId="ADAL" clId="{58B51532-8E09-4FF6-9C58-7C1104B21EF3}" dt="2021-07-19T09:25:14.302" v="2449" actId="20577"/>
          <ac:spMkLst>
            <pc:docMk/>
            <pc:sldMk cId="2576589542" sldId="277"/>
            <ac:spMk id="4" creationId="{A63B9AE9-1AEB-4BD3-99A9-647F2F8332AB}"/>
          </ac:spMkLst>
        </pc:spChg>
        <pc:spChg chg="mod">
          <ac:chgData name="Jackson Lam" userId="32eacf31-ef64-4152-a98e-82afd854682f" providerId="ADAL" clId="{58B51532-8E09-4FF6-9C58-7C1104B21EF3}" dt="2021-07-19T05:31:25.856" v="1948" actId="14100"/>
          <ac:spMkLst>
            <pc:docMk/>
            <pc:sldMk cId="2576589542" sldId="277"/>
            <ac:spMk id="6" creationId="{BDCCEB56-2DB0-4365-ABFB-C8117E963D15}"/>
          </ac:spMkLst>
        </pc:spChg>
        <pc:spChg chg="mod">
          <ac:chgData name="Jackson Lam" userId="32eacf31-ef64-4152-a98e-82afd854682f" providerId="ADAL" clId="{58B51532-8E09-4FF6-9C58-7C1104B21EF3}" dt="2021-07-19T05:31:34.356" v="1951" actId="1076"/>
          <ac:spMkLst>
            <pc:docMk/>
            <pc:sldMk cId="2576589542" sldId="277"/>
            <ac:spMk id="7" creationId="{AFB6A6E4-F262-4AAF-A15F-FD5210E34A4B}"/>
          </ac:spMkLst>
        </pc:spChg>
        <pc:grpChg chg="add mod">
          <ac:chgData name="Jackson Lam" userId="32eacf31-ef64-4152-a98e-82afd854682f" providerId="ADAL" clId="{58B51532-8E09-4FF6-9C58-7C1104B21EF3}" dt="2021-07-19T05:31:34.356" v="1951" actId="1076"/>
          <ac:grpSpMkLst>
            <pc:docMk/>
            <pc:sldMk cId="2576589542" sldId="277"/>
            <ac:grpSpMk id="5" creationId="{683EFA99-1CE5-4498-BBD1-C608AB9F29D0}"/>
          </ac:grpSpMkLst>
        </pc:grpChg>
        <pc:picChg chg="mod">
          <ac:chgData name="Jackson Lam" userId="32eacf31-ef64-4152-a98e-82afd854682f" providerId="ADAL" clId="{58B51532-8E09-4FF6-9C58-7C1104B21EF3}" dt="2021-07-19T05:31:34.356" v="1951" actId="1076"/>
          <ac:picMkLst>
            <pc:docMk/>
            <pc:sldMk cId="2576589542" sldId="277"/>
            <ac:picMk id="8" creationId="{8FA28072-1B02-4A8F-8359-C41F4BCC1C1A}"/>
          </ac:picMkLst>
        </pc:picChg>
        <pc:picChg chg="del">
          <ac:chgData name="Jackson Lam" userId="32eacf31-ef64-4152-a98e-82afd854682f" providerId="ADAL" clId="{58B51532-8E09-4FF6-9C58-7C1104B21EF3}" dt="2021-07-19T05:31:16.602" v="1945" actId="478"/>
          <ac:picMkLst>
            <pc:docMk/>
            <pc:sldMk cId="2576589542" sldId="277"/>
            <ac:picMk id="1026" creationId="{0A3B8FF1-8EBB-43B7-A4FA-FED27225DBAE}"/>
          </ac:picMkLst>
        </pc:picChg>
      </pc:sldChg>
      <pc:sldChg chg="add del">
        <pc:chgData name="Jackson Lam" userId="32eacf31-ef64-4152-a98e-82afd854682f" providerId="ADAL" clId="{58B51532-8E09-4FF6-9C58-7C1104B21EF3}" dt="2021-07-19T05:26:11.441" v="1918" actId="47"/>
        <pc:sldMkLst>
          <pc:docMk/>
          <pc:sldMk cId="3199324363" sldId="277"/>
        </pc:sldMkLst>
      </pc:sldChg>
      <pc:sldChg chg="add del">
        <pc:chgData name="Jackson Lam" userId="32eacf31-ef64-4152-a98e-82afd854682f" providerId="ADAL" clId="{58B51532-8E09-4FF6-9C58-7C1104B21EF3}" dt="2021-07-19T05:31:49.090" v="1953" actId="47"/>
        <pc:sldMkLst>
          <pc:docMk/>
          <pc:sldMk cId="131353145" sldId="278"/>
        </pc:sldMkLst>
      </pc:sldChg>
      <pc:sldChg chg="add del">
        <pc:chgData name="Jackson Lam" userId="32eacf31-ef64-4152-a98e-82afd854682f" providerId="ADAL" clId="{58B51532-8E09-4FF6-9C58-7C1104B21EF3}" dt="2021-07-19T05:26:11.441" v="1918" actId="47"/>
        <pc:sldMkLst>
          <pc:docMk/>
          <pc:sldMk cId="989025940" sldId="278"/>
        </pc:sldMkLst>
      </pc:sldChg>
      <pc:sldChg chg="modSp add mod">
        <pc:chgData name="Jackson Lam" userId="32eacf31-ef64-4152-a98e-82afd854682f" providerId="ADAL" clId="{58B51532-8E09-4FF6-9C58-7C1104B21EF3}" dt="2021-07-19T05:40:57.075" v="2088" actId="6549"/>
        <pc:sldMkLst>
          <pc:docMk/>
          <pc:sldMk cId="3879886903" sldId="279"/>
        </pc:sldMkLst>
        <pc:spChg chg="mod">
          <ac:chgData name="Jackson Lam" userId="32eacf31-ef64-4152-a98e-82afd854682f" providerId="ADAL" clId="{58B51532-8E09-4FF6-9C58-7C1104B21EF3}" dt="2021-07-19T05:40:57.075" v="2088" actId="6549"/>
          <ac:spMkLst>
            <pc:docMk/>
            <pc:sldMk cId="3879886903" sldId="279"/>
            <ac:spMk id="5" creationId="{21695D55-C644-4477-ADB8-BFE1A2D45301}"/>
          </ac:spMkLst>
        </pc:spChg>
        <pc:spChg chg="mod">
          <ac:chgData name="Jackson Lam" userId="32eacf31-ef64-4152-a98e-82afd854682f" providerId="ADAL" clId="{58B51532-8E09-4FF6-9C58-7C1104B21EF3}" dt="2021-07-19T05:40:55.538" v="2087" actId="6549"/>
          <ac:spMkLst>
            <pc:docMk/>
            <pc:sldMk cId="3879886903" sldId="279"/>
            <ac:spMk id="7" creationId="{15BBC7FC-643E-47D7-A8C6-13096010D6D9}"/>
          </ac:spMkLst>
        </pc:spChg>
        <pc:spChg chg="mod">
          <ac:chgData name="Jackson Lam" userId="32eacf31-ef64-4152-a98e-82afd854682f" providerId="ADAL" clId="{58B51532-8E09-4FF6-9C58-7C1104B21EF3}" dt="2021-07-19T05:40:09.634" v="2073" actId="6549"/>
          <ac:spMkLst>
            <pc:docMk/>
            <pc:sldMk cId="3879886903" sldId="279"/>
            <ac:spMk id="9" creationId="{BC7905F6-8839-4BE2-80ED-02AB8F93CDFF}"/>
          </ac:spMkLst>
        </pc:spChg>
      </pc:sldChg>
      <pc:sldChg chg="delSp modSp add mod">
        <pc:chgData name="Jackson Lam" userId="32eacf31-ef64-4152-a98e-82afd854682f" providerId="ADAL" clId="{58B51532-8E09-4FF6-9C58-7C1104B21EF3}" dt="2021-07-19T09:15:30.491" v="2347" actId="6549"/>
        <pc:sldMkLst>
          <pc:docMk/>
          <pc:sldMk cId="4285695399" sldId="280"/>
        </pc:sldMkLst>
        <pc:spChg chg="mod">
          <ac:chgData name="Jackson Lam" userId="32eacf31-ef64-4152-a98e-82afd854682f" providerId="ADAL" clId="{58B51532-8E09-4FF6-9C58-7C1104B21EF3}" dt="2021-07-19T05:40:51.456" v="2086" actId="5793"/>
          <ac:spMkLst>
            <pc:docMk/>
            <pc:sldMk cId="4285695399" sldId="280"/>
            <ac:spMk id="5" creationId="{21695D55-C644-4477-ADB8-BFE1A2D45301}"/>
          </ac:spMkLst>
        </pc:spChg>
        <pc:spChg chg="del">
          <ac:chgData name="Jackson Lam" userId="32eacf31-ef64-4152-a98e-82afd854682f" providerId="ADAL" clId="{58B51532-8E09-4FF6-9C58-7C1104B21EF3}" dt="2021-07-19T05:40:17.719" v="2076" actId="478"/>
          <ac:spMkLst>
            <pc:docMk/>
            <pc:sldMk cId="4285695399" sldId="280"/>
            <ac:spMk id="7" creationId="{15BBC7FC-643E-47D7-A8C6-13096010D6D9}"/>
          </ac:spMkLst>
        </pc:spChg>
        <pc:spChg chg="mod">
          <ac:chgData name="Jackson Lam" userId="32eacf31-ef64-4152-a98e-82afd854682f" providerId="ADAL" clId="{58B51532-8E09-4FF6-9C58-7C1104B21EF3}" dt="2021-07-19T09:15:30.491" v="2347" actId="6549"/>
          <ac:spMkLst>
            <pc:docMk/>
            <pc:sldMk cId="4285695399" sldId="280"/>
            <ac:spMk id="9" creationId="{BC7905F6-8839-4BE2-80ED-02AB8F93CDFF}"/>
          </ac:spMkLst>
        </pc:spChg>
      </pc:sldChg>
      <pc:sldChg chg="addSp delSp modSp new mod">
        <pc:chgData name="Jackson Lam" userId="32eacf31-ef64-4152-a98e-82afd854682f" providerId="ADAL" clId="{58B51532-8E09-4FF6-9C58-7C1104B21EF3}" dt="2021-07-19T05:28:34.538" v="1937" actId="207"/>
        <pc:sldMkLst>
          <pc:docMk/>
          <pc:sldMk cId="1886936042" sldId="281"/>
        </pc:sldMkLst>
        <pc:spChg chg="del">
          <ac:chgData name="Jackson Lam" userId="32eacf31-ef64-4152-a98e-82afd854682f" providerId="ADAL" clId="{58B51532-8E09-4FF6-9C58-7C1104B21EF3}" dt="2021-07-19T05:28:27.646" v="1935" actId="478"/>
          <ac:spMkLst>
            <pc:docMk/>
            <pc:sldMk cId="1886936042" sldId="281"/>
            <ac:spMk id="2" creationId="{FA206231-4A71-4721-9BCD-38425C49E476}"/>
          </ac:spMkLst>
        </pc:spChg>
        <pc:spChg chg="add del mod">
          <ac:chgData name="Jackson Lam" userId="32eacf31-ef64-4152-a98e-82afd854682f" providerId="ADAL" clId="{58B51532-8E09-4FF6-9C58-7C1104B21EF3}" dt="2021-07-19T05:28:17.640" v="1933" actId="478"/>
          <ac:spMkLst>
            <pc:docMk/>
            <pc:sldMk cId="1886936042" sldId="281"/>
            <ac:spMk id="3" creationId="{B80EE5BD-90F4-4D72-9098-A1177E1048DB}"/>
          </ac:spMkLst>
        </pc:spChg>
        <pc:spChg chg="add mod">
          <ac:chgData name="Jackson Lam" userId="32eacf31-ef64-4152-a98e-82afd854682f" providerId="ADAL" clId="{58B51532-8E09-4FF6-9C58-7C1104B21EF3}" dt="2021-07-19T05:28:34.538" v="1937" actId="207"/>
          <ac:spMkLst>
            <pc:docMk/>
            <pc:sldMk cId="1886936042" sldId="281"/>
            <ac:spMk id="4" creationId="{41081E53-4CA3-490B-8893-C42ABB65A259}"/>
          </ac:spMkLst>
        </pc:spChg>
      </pc:sldChg>
      <pc:sldChg chg="addSp delSp modSp add mod">
        <pc:chgData name="Jackson Lam" userId="32eacf31-ef64-4152-a98e-82afd854682f" providerId="ADAL" clId="{58B51532-8E09-4FF6-9C58-7C1104B21EF3}" dt="2021-07-19T09:25:15.801" v="2450" actId="20577"/>
        <pc:sldMkLst>
          <pc:docMk/>
          <pc:sldMk cId="1511941150" sldId="282"/>
        </pc:sldMkLst>
        <pc:spChg chg="mod">
          <ac:chgData name="Jackson Lam" userId="32eacf31-ef64-4152-a98e-82afd854682f" providerId="ADAL" clId="{58B51532-8E09-4FF6-9C58-7C1104B21EF3}" dt="2021-07-19T09:25:15.801" v="2450" actId="20577"/>
          <ac:spMkLst>
            <pc:docMk/>
            <pc:sldMk cId="1511941150" sldId="282"/>
            <ac:spMk id="4" creationId="{A63B9AE9-1AEB-4BD3-99A9-647F2F8332AB}"/>
          </ac:spMkLst>
        </pc:spChg>
        <pc:spChg chg="mod">
          <ac:chgData name="Jackson Lam" userId="32eacf31-ef64-4152-a98e-82afd854682f" providerId="ADAL" clId="{58B51532-8E09-4FF6-9C58-7C1104B21EF3}" dt="2021-07-19T05:32:15.378" v="1964" actId="14100"/>
          <ac:spMkLst>
            <pc:docMk/>
            <pc:sldMk cId="1511941150" sldId="282"/>
            <ac:spMk id="6" creationId="{BDCCEB56-2DB0-4365-ABFB-C8117E963D15}"/>
          </ac:spMkLst>
        </pc:spChg>
        <pc:spChg chg="add mod">
          <ac:chgData name="Jackson Lam" userId="32eacf31-ef64-4152-a98e-82afd854682f" providerId="ADAL" clId="{58B51532-8E09-4FF6-9C58-7C1104B21EF3}" dt="2021-07-19T05:32:47.281" v="1967" actId="1076"/>
          <ac:spMkLst>
            <pc:docMk/>
            <pc:sldMk cId="1511941150" sldId="282"/>
            <ac:spMk id="9" creationId="{6000B733-3273-46CE-8181-7B7247DAA675}"/>
          </ac:spMkLst>
        </pc:spChg>
        <pc:spChg chg="add mod">
          <ac:chgData name="Jackson Lam" userId="32eacf31-ef64-4152-a98e-82afd854682f" providerId="ADAL" clId="{58B51532-8E09-4FF6-9C58-7C1104B21EF3}" dt="2021-07-19T05:32:47.281" v="1967" actId="1076"/>
          <ac:spMkLst>
            <pc:docMk/>
            <pc:sldMk cId="1511941150" sldId="282"/>
            <ac:spMk id="10" creationId="{A962F668-A804-4A55-A3EC-B76D67AE013A}"/>
          </ac:spMkLst>
        </pc:spChg>
        <pc:spChg chg="add mod">
          <ac:chgData name="Jackson Lam" userId="32eacf31-ef64-4152-a98e-82afd854682f" providerId="ADAL" clId="{58B51532-8E09-4FF6-9C58-7C1104B21EF3}" dt="2021-07-19T05:32:47.281" v="1967" actId="1076"/>
          <ac:spMkLst>
            <pc:docMk/>
            <pc:sldMk cId="1511941150" sldId="282"/>
            <ac:spMk id="11" creationId="{B5321821-1126-4AE2-85B8-EEB069E3777E}"/>
          </ac:spMkLst>
        </pc:spChg>
        <pc:spChg chg="add mod">
          <ac:chgData name="Jackson Lam" userId="32eacf31-ef64-4152-a98e-82afd854682f" providerId="ADAL" clId="{58B51532-8E09-4FF6-9C58-7C1104B21EF3}" dt="2021-07-19T05:32:47.281" v="1967" actId="1076"/>
          <ac:spMkLst>
            <pc:docMk/>
            <pc:sldMk cId="1511941150" sldId="282"/>
            <ac:spMk id="12" creationId="{DE618D17-75E4-4ABB-9784-AB674F0782C6}"/>
          </ac:spMkLst>
        </pc:spChg>
        <pc:grpChg chg="del">
          <ac:chgData name="Jackson Lam" userId="32eacf31-ef64-4152-a98e-82afd854682f" providerId="ADAL" clId="{58B51532-8E09-4FF6-9C58-7C1104B21EF3}" dt="2021-07-19T05:32:17.085" v="1965" actId="478"/>
          <ac:grpSpMkLst>
            <pc:docMk/>
            <pc:sldMk cId="1511941150" sldId="282"/>
            <ac:grpSpMk id="5" creationId="{683EFA99-1CE5-4498-BBD1-C608AB9F29D0}"/>
          </ac:grpSpMkLst>
        </pc:grpChg>
      </pc:sldChg>
      <pc:sldChg chg="addSp delSp modSp add mod">
        <pc:chgData name="Jackson Lam" userId="32eacf31-ef64-4152-a98e-82afd854682f" providerId="ADAL" clId="{58B51532-8E09-4FF6-9C58-7C1104B21EF3}" dt="2021-07-19T09:25:17.614" v="2451" actId="20577"/>
        <pc:sldMkLst>
          <pc:docMk/>
          <pc:sldMk cId="1639166445" sldId="283"/>
        </pc:sldMkLst>
        <pc:spChg chg="mod">
          <ac:chgData name="Jackson Lam" userId="32eacf31-ef64-4152-a98e-82afd854682f" providerId="ADAL" clId="{58B51532-8E09-4FF6-9C58-7C1104B21EF3}" dt="2021-07-19T09:25:17.614" v="2451" actId="20577"/>
          <ac:spMkLst>
            <pc:docMk/>
            <pc:sldMk cId="1639166445" sldId="283"/>
            <ac:spMk id="4" creationId="{A63B9AE9-1AEB-4BD3-99A9-647F2F8332AB}"/>
          </ac:spMkLst>
        </pc:spChg>
        <pc:spChg chg="mod">
          <ac:chgData name="Jackson Lam" userId="32eacf31-ef64-4152-a98e-82afd854682f" providerId="ADAL" clId="{58B51532-8E09-4FF6-9C58-7C1104B21EF3}" dt="2021-07-19T05:35:46.308" v="2046" actId="14100"/>
          <ac:spMkLst>
            <pc:docMk/>
            <pc:sldMk cId="1639166445" sldId="283"/>
            <ac:spMk id="6" creationId="{BDCCEB56-2DB0-4365-ABFB-C8117E963D15}"/>
          </ac:spMkLst>
        </pc:spChg>
        <pc:spChg chg="add mod">
          <ac:chgData name="Jackson Lam" userId="32eacf31-ef64-4152-a98e-82afd854682f" providerId="ADAL" clId="{58B51532-8E09-4FF6-9C58-7C1104B21EF3}" dt="2021-07-19T05:35:41.534" v="2044" actId="1076"/>
          <ac:spMkLst>
            <pc:docMk/>
            <pc:sldMk cId="1639166445" sldId="283"/>
            <ac:spMk id="8" creationId="{DECD0A69-95C1-4680-A093-82A51D0CB3FF}"/>
          </ac:spMkLst>
        </pc:spChg>
        <pc:spChg chg="del">
          <ac:chgData name="Jackson Lam" userId="32eacf31-ef64-4152-a98e-82afd854682f" providerId="ADAL" clId="{58B51532-8E09-4FF6-9C58-7C1104B21EF3}" dt="2021-07-19T05:33:49.115" v="2001" actId="478"/>
          <ac:spMkLst>
            <pc:docMk/>
            <pc:sldMk cId="1639166445" sldId="283"/>
            <ac:spMk id="9" creationId="{6000B733-3273-46CE-8181-7B7247DAA675}"/>
          </ac:spMkLst>
        </pc:spChg>
        <pc:spChg chg="del">
          <ac:chgData name="Jackson Lam" userId="32eacf31-ef64-4152-a98e-82afd854682f" providerId="ADAL" clId="{58B51532-8E09-4FF6-9C58-7C1104B21EF3}" dt="2021-07-19T05:33:49.115" v="2001" actId="478"/>
          <ac:spMkLst>
            <pc:docMk/>
            <pc:sldMk cId="1639166445" sldId="283"/>
            <ac:spMk id="10" creationId="{A962F668-A804-4A55-A3EC-B76D67AE013A}"/>
          </ac:spMkLst>
        </pc:spChg>
        <pc:spChg chg="del">
          <ac:chgData name="Jackson Lam" userId="32eacf31-ef64-4152-a98e-82afd854682f" providerId="ADAL" clId="{58B51532-8E09-4FF6-9C58-7C1104B21EF3}" dt="2021-07-19T05:33:49.115" v="2001" actId="478"/>
          <ac:spMkLst>
            <pc:docMk/>
            <pc:sldMk cId="1639166445" sldId="283"/>
            <ac:spMk id="11" creationId="{B5321821-1126-4AE2-85B8-EEB069E3777E}"/>
          </ac:spMkLst>
        </pc:spChg>
        <pc:spChg chg="del">
          <ac:chgData name="Jackson Lam" userId="32eacf31-ef64-4152-a98e-82afd854682f" providerId="ADAL" clId="{58B51532-8E09-4FF6-9C58-7C1104B21EF3}" dt="2021-07-19T05:33:49.115" v="2001" actId="478"/>
          <ac:spMkLst>
            <pc:docMk/>
            <pc:sldMk cId="1639166445" sldId="283"/>
            <ac:spMk id="12" creationId="{DE618D17-75E4-4ABB-9784-AB674F0782C6}"/>
          </ac:spMkLst>
        </pc:spChg>
        <pc:spChg chg="add del mod">
          <ac:chgData name="Jackson Lam" userId="32eacf31-ef64-4152-a98e-82afd854682f" providerId="ADAL" clId="{58B51532-8E09-4FF6-9C58-7C1104B21EF3}" dt="2021-07-19T05:34:43.734" v="2013" actId="478"/>
          <ac:spMkLst>
            <pc:docMk/>
            <pc:sldMk cId="1639166445" sldId="283"/>
            <ac:spMk id="13" creationId="{B19EE3B0-F231-4636-A251-4B1E1767694F}"/>
          </ac:spMkLst>
        </pc:spChg>
        <pc:spChg chg="add del mod">
          <ac:chgData name="Jackson Lam" userId="32eacf31-ef64-4152-a98e-82afd854682f" providerId="ADAL" clId="{58B51532-8E09-4FF6-9C58-7C1104B21EF3}" dt="2021-07-19T05:34:17.866" v="2008" actId="478"/>
          <ac:spMkLst>
            <pc:docMk/>
            <pc:sldMk cId="1639166445" sldId="283"/>
            <ac:spMk id="14" creationId="{10E9FA9A-519C-4914-9442-121BA9DFDBD2}"/>
          </ac:spMkLst>
        </pc:spChg>
      </pc:sldChg>
      <pc:sldChg chg="modSp add mod">
        <pc:chgData name="Jackson Lam" userId="32eacf31-ef64-4152-a98e-82afd854682f" providerId="ADAL" clId="{58B51532-8E09-4FF6-9C58-7C1104B21EF3}" dt="2021-07-19T09:24:49.530" v="2447" actId="948"/>
        <pc:sldMkLst>
          <pc:docMk/>
          <pc:sldMk cId="1150098581" sldId="284"/>
        </pc:sldMkLst>
        <pc:spChg chg="mod">
          <ac:chgData name="Jackson Lam" userId="32eacf31-ef64-4152-a98e-82afd854682f" providerId="ADAL" clId="{58B51532-8E09-4FF6-9C58-7C1104B21EF3}" dt="2021-07-19T09:24:49.530" v="2447" actId="948"/>
          <ac:spMkLst>
            <pc:docMk/>
            <pc:sldMk cId="1150098581" sldId="284"/>
            <ac:spMk id="10" creationId="{269513AB-952B-43F5-A9BD-E990B715CAC0}"/>
          </ac:spMkLst>
        </pc:spChg>
      </pc:sldChg>
      <pc:sldChg chg="add">
        <pc:chgData name="Jackson Lam" userId="32eacf31-ef64-4152-a98e-82afd854682f" providerId="ADAL" clId="{58B51532-8E09-4FF6-9C58-7C1104B21EF3}" dt="2021-07-19T09:14:08.678" v="2276"/>
        <pc:sldMkLst>
          <pc:docMk/>
          <pc:sldMk cId="4185090518" sldId="285"/>
        </pc:sldMkLst>
      </pc:sldChg>
      <pc:sldChg chg="modSp add mod">
        <pc:chgData name="Jackson Lam" userId="32eacf31-ef64-4152-a98e-82afd854682f" providerId="ADAL" clId="{58B51532-8E09-4FF6-9C58-7C1104B21EF3}" dt="2021-07-19T09:29:36.031" v="2454"/>
        <pc:sldMkLst>
          <pc:docMk/>
          <pc:sldMk cId="665195972" sldId="286"/>
        </pc:sldMkLst>
        <pc:spChg chg="mod">
          <ac:chgData name="Jackson Lam" userId="32eacf31-ef64-4152-a98e-82afd854682f" providerId="ADAL" clId="{58B51532-8E09-4FF6-9C58-7C1104B21EF3}" dt="2021-07-19T09:25:33.322" v="2453" actId="20577"/>
          <ac:spMkLst>
            <pc:docMk/>
            <pc:sldMk cId="665195972" sldId="286"/>
            <ac:spMk id="4" creationId="{A63B9AE9-1AEB-4BD3-99A9-647F2F8332AB}"/>
          </ac:spMkLst>
        </pc:spChg>
        <pc:spChg chg="mod">
          <ac:chgData name="Jackson Lam" userId="32eacf31-ef64-4152-a98e-82afd854682f" providerId="ADAL" clId="{58B51532-8E09-4FF6-9C58-7C1104B21EF3}" dt="2021-07-19T09:29:36.031" v="2454"/>
          <ac:spMkLst>
            <pc:docMk/>
            <pc:sldMk cId="665195972" sldId="286"/>
            <ac:spMk id="6" creationId="{BDCCEB56-2DB0-4365-ABFB-C8117E963D15}"/>
          </ac:spMkLst>
        </pc:spChg>
      </pc:sldChg>
      <pc:sldChg chg="addSp delSp modSp add mod">
        <pc:chgData name="Jackson Lam" userId="32eacf31-ef64-4152-a98e-82afd854682f" providerId="ADAL" clId="{58B51532-8E09-4FF6-9C58-7C1104B21EF3}" dt="2021-07-19T09:36:20.657" v="2554" actId="1037"/>
        <pc:sldMkLst>
          <pc:docMk/>
          <pc:sldMk cId="16960446" sldId="287"/>
        </pc:sldMkLst>
        <pc:spChg chg="add mod">
          <ac:chgData name="Jackson Lam" userId="32eacf31-ef64-4152-a98e-82afd854682f" providerId="ADAL" clId="{58B51532-8E09-4FF6-9C58-7C1104B21EF3}" dt="2021-07-19T09:35:25.326" v="2537" actId="12788"/>
          <ac:spMkLst>
            <pc:docMk/>
            <pc:sldMk cId="16960446" sldId="287"/>
            <ac:spMk id="2" creationId="{1B554C65-B3AA-43A6-95A0-AC1F7F8B27E3}"/>
          </ac:spMkLst>
        </pc:spChg>
        <pc:spChg chg="add mod">
          <ac:chgData name="Jackson Lam" userId="32eacf31-ef64-4152-a98e-82afd854682f" providerId="ADAL" clId="{58B51532-8E09-4FF6-9C58-7C1104B21EF3}" dt="2021-07-19T09:33:30.692" v="2530" actId="1076"/>
          <ac:spMkLst>
            <pc:docMk/>
            <pc:sldMk cId="16960446" sldId="287"/>
            <ac:spMk id="5" creationId="{3938A45B-9310-4350-9EA3-E78F0958262B}"/>
          </ac:spMkLst>
        </pc:spChg>
        <pc:spChg chg="mod">
          <ac:chgData name="Jackson Lam" userId="32eacf31-ef64-4152-a98e-82afd854682f" providerId="ADAL" clId="{58B51532-8E09-4FF6-9C58-7C1104B21EF3}" dt="2021-07-19T09:30:08.561" v="2455"/>
          <ac:spMkLst>
            <pc:docMk/>
            <pc:sldMk cId="16960446" sldId="287"/>
            <ac:spMk id="6" creationId="{BDCCEB56-2DB0-4365-ABFB-C8117E963D15}"/>
          </ac:spMkLst>
        </pc:spChg>
        <pc:spChg chg="add mod">
          <ac:chgData name="Jackson Lam" userId="32eacf31-ef64-4152-a98e-82afd854682f" providerId="ADAL" clId="{58B51532-8E09-4FF6-9C58-7C1104B21EF3}" dt="2021-07-19T09:33:30.692" v="2530" actId="1076"/>
          <ac:spMkLst>
            <pc:docMk/>
            <pc:sldMk cId="16960446" sldId="287"/>
            <ac:spMk id="7" creationId="{B83708AC-1836-40C2-9BAD-1C0FBEE4AFE6}"/>
          </ac:spMkLst>
        </pc:spChg>
        <pc:spChg chg="add mod">
          <ac:chgData name="Jackson Lam" userId="32eacf31-ef64-4152-a98e-82afd854682f" providerId="ADAL" clId="{58B51532-8E09-4FF6-9C58-7C1104B21EF3}" dt="2021-07-19T09:33:30.692" v="2530" actId="1076"/>
          <ac:spMkLst>
            <pc:docMk/>
            <pc:sldMk cId="16960446" sldId="287"/>
            <ac:spMk id="8" creationId="{A787CA5C-0D44-4284-AD2D-2BD9FB42B322}"/>
          </ac:spMkLst>
        </pc:spChg>
        <pc:spChg chg="add mod">
          <ac:chgData name="Jackson Lam" userId="32eacf31-ef64-4152-a98e-82afd854682f" providerId="ADAL" clId="{58B51532-8E09-4FF6-9C58-7C1104B21EF3}" dt="2021-07-19T09:33:30.692" v="2530" actId="1076"/>
          <ac:spMkLst>
            <pc:docMk/>
            <pc:sldMk cId="16960446" sldId="287"/>
            <ac:spMk id="9" creationId="{1E05E49A-FA09-4061-B9D8-5C5D8B2EE25E}"/>
          </ac:spMkLst>
        </pc:spChg>
        <pc:spChg chg="add del mod">
          <ac:chgData name="Jackson Lam" userId="32eacf31-ef64-4152-a98e-82afd854682f" providerId="ADAL" clId="{58B51532-8E09-4FF6-9C58-7C1104B21EF3}" dt="2021-07-19T09:30:39.498" v="2463"/>
          <ac:spMkLst>
            <pc:docMk/>
            <pc:sldMk cId="16960446" sldId="287"/>
            <ac:spMk id="10" creationId="{EB74EDDD-F0FF-4C83-B2BE-909213FBFA9B}"/>
          </ac:spMkLst>
        </pc:spChg>
        <pc:spChg chg="add del mod">
          <ac:chgData name="Jackson Lam" userId="32eacf31-ef64-4152-a98e-82afd854682f" providerId="ADAL" clId="{58B51532-8E09-4FF6-9C58-7C1104B21EF3}" dt="2021-07-19T09:30:39.498" v="2463"/>
          <ac:spMkLst>
            <pc:docMk/>
            <pc:sldMk cId="16960446" sldId="287"/>
            <ac:spMk id="11" creationId="{A6156592-3B23-4B87-A750-BDAB62427048}"/>
          </ac:spMkLst>
        </pc:spChg>
        <pc:spChg chg="add del mod">
          <ac:chgData name="Jackson Lam" userId="32eacf31-ef64-4152-a98e-82afd854682f" providerId="ADAL" clId="{58B51532-8E09-4FF6-9C58-7C1104B21EF3}" dt="2021-07-19T09:30:39.498" v="2463"/>
          <ac:spMkLst>
            <pc:docMk/>
            <pc:sldMk cId="16960446" sldId="287"/>
            <ac:spMk id="12" creationId="{966CC04C-F1E5-4293-977D-1F295FDC87A5}"/>
          </ac:spMkLst>
        </pc:spChg>
        <pc:spChg chg="add del mod">
          <ac:chgData name="Jackson Lam" userId="32eacf31-ef64-4152-a98e-82afd854682f" providerId="ADAL" clId="{58B51532-8E09-4FF6-9C58-7C1104B21EF3}" dt="2021-07-19T09:30:39.498" v="2463"/>
          <ac:spMkLst>
            <pc:docMk/>
            <pc:sldMk cId="16960446" sldId="287"/>
            <ac:spMk id="13" creationId="{AA61B728-F604-4FC4-97B3-356C6D5D4E49}"/>
          </ac:spMkLst>
        </pc:spChg>
        <pc:spChg chg="add mod">
          <ac:chgData name="Jackson Lam" userId="32eacf31-ef64-4152-a98e-82afd854682f" providerId="ADAL" clId="{58B51532-8E09-4FF6-9C58-7C1104B21EF3}" dt="2021-07-19T09:35:10.264" v="2533" actId="12788"/>
          <ac:spMkLst>
            <pc:docMk/>
            <pc:sldMk cId="16960446" sldId="287"/>
            <ac:spMk id="14" creationId="{F974A0CE-821C-4829-AF23-8F88837813F3}"/>
          </ac:spMkLst>
        </pc:spChg>
        <pc:spChg chg="add mod">
          <ac:chgData name="Jackson Lam" userId="32eacf31-ef64-4152-a98e-82afd854682f" providerId="ADAL" clId="{58B51532-8E09-4FF6-9C58-7C1104B21EF3}" dt="2021-07-19T09:36:00.455" v="2545" actId="1076"/>
          <ac:spMkLst>
            <pc:docMk/>
            <pc:sldMk cId="16960446" sldId="287"/>
            <ac:spMk id="15" creationId="{49092926-6831-46E7-B90D-C2993D2D109A}"/>
          </ac:spMkLst>
        </pc:spChg>
        <pc:spChg chg="add mod">
          <ac:chgData name="Jackson Lam" userId="32eacf31-ef64-4152-a98e-82afd854682f" providerId="ADAL" clId="{58B51532-8E09-4FF6-9C58-7C1104B21EF3}" dt="2021-07-19T09:35:21.217" v="2536" actId="12788"/>
          <ac:spMkLst>
            <pc:docMk/>
            <pc:sldMk cId="16960446" sldId="287"/>
            <ac:spMk id="16" creationId="{4D90F092-5504-4E63-A182-646783E6002F}"/>
          </ac:spMkLst>
        </pc:spChg>
        <pc:spChg chg="add mod">
          <ac:chgData name="Jackson Lam" userId="32eacf31-ef64-4152-a98e-82afd854682f" providerId="ADAL" clId="{58B51532-8E09-4FF6-9C58-7C1104B21EF3}" dt="2021-07-19T09:36:16.220" v="2549" actId="1037"/>
          <ac:spMkLst>
            <pc:docMk/>
            <pc:sldMk cId="16960446" sldId="287"/>
            <ac:spMk id="17" creationId="{406C7AF3-CAB1-4BD3-BE1D-BF247BEB7215}"/>
          </ac:spMkLst>
        </pc:spChg>
        <pc:spChg chg="add mod">
          <ac:chgData name="Jackson Lam" userId="32eacf31-ef64-4152-a98e-82afd854682f" providerId="ADAL" clId="{58B51532-8E09-4FF6-9C58-7C1104B21EF3}" dt="2021-07-19T09:36:16.220" v="2549" actId="1037"/>
          <ac:spMkLst>
            <pc:docMk/>
            <pc:sldMk cId="16960446" sldId="287"/>
            <ac:spMk id="18" creationId="{A75B9B53-45B2-4531-932D-9FF34FFF9E92}"/>
          </ac:spMkLst>
        </pc:spChg>
        <pc:spChg chg="add mod">
          <ac:chgData name="Jackson Lam" userId="32eacf31-ef64-4152-a98e-82afd854682f" providerId="ADAL" clId="{58B51532-8E09-4FF6-9C58-7C1104B21EF3}" dt="2021-07-19T09:36:20.657" v="2554" actId="1037"/>
          <ac:spMkLst>
            <pc:docMk/>
            <pc:sldMk cId="16960446" sldId="287"/>
            <ac:spMk id="19" creationId="{03BF6CC8-DE99-4FDA-95FA-BA58D0BC5010}"/>
          </ac:spMkLst>
        </pc:spChg>
        <pc:spChg chg="add mod">
          <ac:chgData name="Jackson Lam" userId="32eacf31-ef64-4152-a98e-82afd854682f" providerId="ADAL" clId="{58B51532-8E09-4FF6-9C58-7C1104B21EF3}" dt="2021-07-19T09:36:16.220" v="2549" actId="1037"/>
          <ac:spMkLst>
            <pc:docMk/>
            <pc:sldMk cId="16960446" sldId="287"/>
            <ac:spMk id="20" creationId="{044FF66B-B715-4B88-A772-95FCA4960D74}"/>
          </ac:spMkLst>
        </pc:spChg>
      </pc:sldChg>
      <pc:sldChg chg="addSp delSp modSp add mod">
        <pc:chgData name="Jackson Lam" userId="32eacf31-ef64-4152-a98e-82afd854682f" providerId="ADAL" clId="{58B51532-8E09-4FF6-9C58-7C1104B21EF3}" dt="2021-07-19T09:52:13.803" v="2678" actId="1076"/>
        <pc:sldMkLst>
          <pc:docMk/>
          <pc:sldMk cId="2364021975" sldId="288"/>
        </pc:sldMkLst>
        <pc:spChg chg="mod">
          <ac:chgData name="Jackson Lam" userId="32eacf31-ef64-4152-a98e-82afd854682f" providerId="ADAL" clId="{58B51532-8E09-4FF6-9C58-7C1104B21EF3}" dt="2021-07-19T09:42:53.561" v="2652" actId="14100"/>
          <ac:spMkLst>
            <pc:docMk/>
            <pc:sldMk cId="2364021975" sldId="288"/>
            <ac:spMk id="6" creationId="{BDCCEB56-2DB0-4365-ABFB-C8117E963D15}"/>
          </ac:spMkLst>
        </pc:spChg>
        <pc:grpChg chg="del">
          <ac:chgData name="Jackson Lam" userId="32eacf31-ef64-4152-a98e-82afd854682f" providerId="ADAL" clId="{58B51532-8E09-4FF6-9C58-7C1104B21EF3}" dt="2021-07-19T09:39:41.124" v="2627" actId="478"/>
          <ac:grpSpMkLst>
            <pc:docMk/>
            <pc:sldMk cId="2364021975" sldId="288"/>
            <ac:grpSpMk id="5" creationId="{683EFA99-1CE5-4498-BBD1-C608AB9F29D0}"/>
          </ac:grpSpMkLst>
        </pc:grpChg>
        <pc:picChg chg="add del">
          <ac:chgData name="Jackson Lam" userId="32eacf31-ef64-4152-a98e-82afd854682f" providerId="ADAL" clId="{58B51532-8E09-4FF6-9C58-7C1104B21EF3}" dt="2021-07-19T09:49:55.350" v="2654" actId="22"/>
          <ac:picMkLst>
            <pc:docMk/>
            <pc:sldMk cId="2364021975" sldId="288"/>
            <ac:picMk id="3" creationId="{7E1524D3-9E8A-40BA-9B36-EFEEC7BD71ED}"/>
          </ac:picMkLst>
        </pc:picChg>
        <pc:picChg chg="add mod">
          <ac:chgData name="Jackson Lam" userId="32eacf31-ef64-4152-a98e-82afd854682f" providerId="ADAL" clId="{58B51532-8E09-4FF6-9C58-7C1104B21EF3}" dt="2021-07-19T09:52:13.803" v="2678" actId="1076"/>
          <ac:picMkLst>
            <pc:docMk/>
            <pc:sldMk cId="2364021975" sldId="288"/>
            <ac:picMk id="10" creationId="{60F797B7-2267-4322-A50C-EC34169A45EE}"/>
          </ac:picMkLst>
        </pc:picChg>
        <pc:picChg chg="add mod">
          <ac:chgData name="Jackson Lam" userId="32eacf31-ef64-4152-a98e-82afd854682f" providerId="ADAL" clId="{58B51532-8E09-4FF6-9C58-7C1104B21EF3}" dt="2021-07-19T09:52:12.693" v="2677" actId="1076"/>
          <ac:picMkLst>
            <pc:docMk/>
            <pc:sldMk cId="2364021975" sldId="288"/>
            <ac:picMk id="12" creationId="{7703FE6C-28F5-476B-ADB7-426E3FD6E487}"/>
          </ac:picMkLst>
        </pc:picChg>
      </pc:sldChg>
      <pc:sldChg chg="delSp modSp add mod">
        <pc:chgData name="Jackson Lam" userId="32eacf31-ef64-4152-a98e-82afd854682f" providerId="ADAL" clId="{58B51532-8E09-4FF6-9C58-7C1104B21EF3}" dt="2021-07-19T09:55:35.556" v="2709" actId="14100"/>
        <pc:sldMkLst>
          <pc:docMk/>
          <pc:sldMk cId="268673819" sldId="289"/>
        </pc:sldMkLst>
        <pc:spChg chg="mod">
          <ac:chgData name="Jackson Lam" userId="32eacf31-ef64-4152-a98e-82afd854682f" providerId="ADAL" clId="{58B51532-8E09-4FF6-9C58-7C1104B21EF3}" dt="2021-07-19T09:55:35.556" v="2709" actId="14100"/>
          <ac:spMkLst>
            <pc:docMk/>
            <pc:sldMk cId="268673819" sldId="289"/>
            <ac:spMk id="6" creationId="{BDCCEB56-2DB0-4365-ABFB-C8117E963D15}"/>
          </ac:spMkLst>
        </pc:spChg>
        <pc:spChg chg="del">
          <ac:chgData name="Jackson Lam" userId="32eacf31-ef64-4152-a98e-82afd854682f" providerId="ADAL" clId="{58B51532-8E09-4FF6-9C58-7C1104B21EF3}" dt="2021-07-19T09:52:25.070" v="2679" actId="478"/>
          <ac:spMkLst>
            <pc:docMk/>
            <pc:sldMk cId="268673819" sldId="289"/>
            <ac:spMk id="9" creationId="{6000B733-3273-46CE-8181-7B7247DAA675}"/>
          </ac:spMkLst>
        </pc:spChg>
        <pc:spChg chg="del">
          <ac:chgData name="Jackson Lam" userId="32eacf31-ef64-4152-a98e-82afd854682f" providerId="ADAL" clId="{58B51532-8E09-4FF6-9C58-7C1104B21EF3}" dt="2021-07-19T09:52:25.070" v="2679" actId="478"/>
          <ac:spMkLst>
            <pc:docMk/>
            <pc:sldMk cId="268673819" sldId="289"/>
            <ac:spMk id="10" creationId="{A962F668-A804-4A55-A3EC-B76D67AE013A}"/>
          </ac:spMkLst>
        </pc:spChg>
        <pc:spChg chg="del">
          <ac:chgData name="Jackson Lam" userId="32eacf31-ef64-4152-a98e-82afd854682f" providerId="ADAL" clId="{58B51532-8E09-4FF6-9C58-7C1104B21EF3}" dt="2021-07-19T09:52:25.070" v="2679" actId="478"/>
          <ac:spMkLst>
            <pc:docMk/>
            <pc:sldMk cId="268673819" sldId="289"/>
            <ac:spMk id="11" creationId="{B5321821-1126-4AE2-85B8-EEB069E3777E}"/>
          </ac:spMkLst>
        </pc:spChg>
        <pc:spChg chg="del">
          <ac:chgData name="Jackson Lam" userId="32eacf31-ef64-4152-a98e-82afd854682f" providerId="ADAL" clId="{58B51532-8E09-4FF6-9C58-7C1104B21EF3}" dt="2021-07-19T09:52:25.070" v="2679" actId="478"/>
          <ac:spMkLst>
            <pc:docMk/>
            <pc:sldMk cId="268673819" sldId="289"/>
            <ac:spMk id="12" creationId="{DE618D17-75E4-4ABB-9784-AB674F0782C6}"/>
          </ac:spMkLst>
        </pc:spChg>
      </pc:sldChg>
      <pc:sldChg chg="add del">
        <pc:chgData name="Jackson Lam" userId="32eacf31-ef64-4152-a98e-82afd854682f" providerId="ADAL" clId="{58B51532-8E09-4FF6-9C58-7C1104B21EF3}" dt="2021-07-19T09:55:44.716" v="2710" actId="47"/>
        <pc:sldMkLst>
          <pc:docMk/>
          <pc:sldMk cId="794261368" sldId="290"/>
        </pc:sldMkLst>
      </pc:sldChg>
      <pc:sldChg chg="modSp add mod">
        <pc:chgData name="Jackson Lam" userId="32eacf31-ef64-4152-a98e-82afd854682f" providerId="ADAL" clId="{58B51532-8E09-4FF6-9C58-7C1104B21EF3}" dt="2021-07-19T09:58:40.118" v="2789" actId="1076"/>
        <pc:sldMkLst>
          <pc:docMk/>
          <pc:sldMk cId="3606255799" sldId="291"/>
        </pc:sldMkLst>
        <pc:spChg chg="mod">
          <ac:chgData name="Jackson Lam" userId="32eacf31-ef64-4152-a98e-82afd854682f" providerId="ADAL" clId="{58B51532-8E09-4FF6-9C58-7C1104B21EF3}" dt="2021-07-19T09:58:40.118" v="2789" actId="1076"/>
          <ac:spMkLst>
            <pc:docMk/>
            <pc:sldMk cId="3606255799" sldId="291"/>
            <ac:spMk id="5" creationId="{21695D55-C644-4477-ADB8-BFE1A2D45301}"/>
          </ac:spMkLst>
        </pc:spChg>
        <pc:spChg chg="mod">
          <ac:chgData name="Jackson Lam" userId="32eacf31-ef64-4152-a98e-82afd854682f" providerId="ADAL" clId="{58B51532-8E09-4FF6-9C58-7C1104B21EF3}" dt="2021-07-19T09:58:40.118" v="2789" actId="1076"/>
          <ac:spMkLst>
            <pc:docMk/>
            <pc:sldMk cId="3606255799" sldId="291"/>
            <ac:spMk id="7" creationId="{15BBC7FC-643E-47D7-A8C6-13096010D6D9}"/>
          </ac:spMkLst>
        </pc:spChg>
        <pc:spChg chg="mod">
          <ac:chgData name="Jackson Lam" userId="32eacf31-ef64-4152-a98e-82afd854682f" providerId="ADAL" clId="{58B51532-8E09-4FF6-9C58-7C1104B21EF3}" dt="2021-07-19T09:58:36.618" v="2788" actId="20577"/>
          <ac:spMkLst>
            <pc:docMk/>
            <pc:sldMk cId="3606255799" sldId="291"/>
            <ac:spMk id="9" creationId="{BC7905F6-8839-4BE2-80ED-02AB8F93CDFF}"/>
          </ac:spMkLst>
        </pc:spChg>
      </pc:sldChg>
      <pc:sldChg chg="addSp modSp add mod">
        <pc:chgData name="Jackson Lam" userId="32eacf31-ef64-4152-a98e-82afd854682f" providerId="ADAL" clId="{58B51532-8E09-4FF6-9C58-7C1104B21EF3}" dt="2021-07-19T09:58:47.227" v="2793" actId="1076"/>
        <pc:sldMkLst>
          <pc:docMk/>
          <pc:sldMk cId="2939280757" sldId="292"/>
        </pc:sldMkLst>
        <pc:spChg chg="mod">
          <ac:chgData name="Jackson Lam" userId="32eacf31-ef64-4152-a98e-82afd854682f" providerId="ADAL" clId="{58B51532-8E09-4FF6-9C58-7C1104B21EF3}" dt="2021-07-19T09:58:43.274" v="2790" actId="1076"/>
          <ac:spMkLst>
            <pc:docMk/>
            <pc:sldMk cId="2939280757" sldId="292"/>
            <ac:spMk id="5" creationId="{21695D55-C644-4477-ADB8-BFE1A2D45301}"/>
          </ac:spMkLst>
        </pc:spChg>
        <pc:spChg chg="add mod">
          <ac:chgData name="Jackson Lam" userId="32eacf31-ef64-4152-a98e-82afd854682f" providerId="ADAL" clId="{58B51532-8E09-4FF6-9C58-7C1104B21EF3}" dt="2021-07-19T09:58:47.227" v="2793" actId="1076"/>
          <ac:spMkLst>
            <pc:docMk/>
            <pc:sldMk cId="2939280757" sldId="292"/>
            <ac:spMk id="7" creationId="{EEAE0EC6-3FB3-4B72-BFE9-0A5767186683}"/>
          </ac:spMkLst>
        </pc:spChg>
        <pc:spChg chg="mod">
          <ac:chgData name="Jackson Lam" userId="32eacf31-ef64-4152-a98e-82afd854682f" providerId="ADAL" clId="{58B51532-8E09-4FF6-9C58-7C1104B21EF3}" dt="2021-07-19T09:58:28.322" v="2783" actId="20577"/>
          <ac:spMkLst>
            <pc:docMk/>
            <pc:sldMk cId="2939280757" sldId="292"/>
            <ac:spMk id="9" creationId="{BC7905F6-8839-4BE2-80ED-02AB8F93CDFF}"/>
          </ac:spMkLst>
        </pc:spChg>
      </pc:sldChg>
      <pc:sldChg chg="modSp add mod">
        <pc:chgData name="Jackson Lam" userId="32eacf31-ef64-4152-a98e-82afd854682f" providerId="ADAL" clId="{58B51532-8E09-4FF6-9C58-7C1104B21EF3}" dt="2021-07-19T09:59:36.598" v="2812" actId="948"/>
        <pc:sldMkLst>
          <pc:docMk/>
          <pc:sldMk cId="993859208" sldId="293"/>
        </pc:sldMkLst>
        <pc:spChg chg="mod">
          <ac:chgData name="Jackson Lam" userId="32eacf31-ef64-4152-a98e-82afd854682f" providerId="ADAL" clId="{58B51532-8E09-4FF6-9C58-7C1104B21EF3}" dt="2021-07-19T09:59:36.598" v="2812" actId="948"/>
          <ac:spMkLst>
            <pc:docMk/>
            <pc:sldMk cId="993859208" sldId="293"/>
            <ac:spMk id="10" creationId="{269513AB-952B-43F5-A9BD-E990B715CAC0}"/>
          </ac:spMkLst>
        </pc:spChg>
      </pc:sldChg>
      <pc:sldChg chg="add del">
        <pc:chgData name="Jackson Lam" userId="32eacf31-ef64-4152-a98e-82afd854682f" providerId="ADAL" clId="{58B51532-8E09-4FF6-9C58-7C1104B21EF3}" dt="2021-07-19T10:01:57.389" v="2814"/>
        <pc:sldMkLst>
          <pc:docMk/>
          <pc:sldMk cId="1509608963" sldId="294"/>
        </pc:sldMkLst>
      </pc:sldChg>
      <pc:sldChg chg="addSp delSp modSp add mod modAnim">
        <pc:chgData name="Jackson Lam" userId="32eacf31-ef64-4152-a98e-82afd854682f" providerId="ADAL" clId="{58B51532-8E09-4FF6-9C58-7C1104B21EF3}" dt="2021-07-19T10:08:57.232" v="2846" actId="1076"/>
        <pc:sldMkLst>
          <pc:docMk/>
          <pc:sldMk cId="4065878975" sldId="294"/>
        </pc:sldMkLst>
        <pc:spChg chg="mod">
          <ac:chgData name="Jackson Lam" userId="32eacf31-ef64-4152-a98e-82afd854682f" providerId="ADAL" clId="{58B51532-8E09-4FF6-9C58-7C1104B21EF3}" dt="2021-07-19T10:02:04.279" v="2816" actId="20577"/>
          <ac:spMkLst>
            <pc:docMk/>
            <pc:sldMk cId="4065878975" sldId="294"/>
            <ac:spMk id="4" creationId="{A63B9AE9-1AEB-4BD3-99A9-647F2F8332AB}"/>
          </ac:spMkLst>
        </pc:spChg>
        <pc:spChg chg="mod">
          <ac:chgData name="Jackson Lam" userId="32eacf31-ef64-4152-a98e-82afd854682f" providerId="ADAL" clId="{58B51532-8E09-4FF6-9C58-7C1104B21EF3}" dt="2021-07-19T10:02:23.869" v="2819"/>
          <ac:spMkLst>
            <pc:docMk/>
            <pc:sldMk cId="4065878975" sldId="294"/>
            <ac:spMk id="6" creationId="{BDCCEB56-2DB0-4365-ABFB-C8117E963D15}"/>
          </ac:spMkLst>
        </pc:spChg>
        <pc:spChg chg="add mod">
          <ac:chgData name="Jackson Lam" userId="32eacf31-ef64-4152-a98e-82afd854682f" providerId="ADAL" clId="{58B51532-8E09-4FF6-9C58-7C1104B21EF3}" dt="2021-07-19T10:08:27.977" v="2843" actId="1076"/>
          <ac:spMkLst>
            <pc:docMk/>
            <pc:sldMk cId="4065878975" sldId="294"/>
            <ac:spMk id="7" creationId="{7F337C83-6437-43AF-8893-00AAE84827B1}"/>
          </ac:spMkLst>
        </pc:spChg>
        <pc:spChg chg="add del mod">
          <ac:chgData name="Jackson Lam" userId="32eacf31-ef64-4152-a98e-82afd854682f" providerId="ADAL" clId="{58B51532-8E09-4FF6-9C58-7C1104B21EF3}" dt="2021-07-19T10:04:39.594" v="2832" actId="478"/>
          <ac:spMkLst>
            <pc:docMk/>
            <pc:sldMk cId="4065878975" sldId="294"/>
            <ac:spMk id="8" creationId="{FE826C87-6217-4315-8866-3EE3366E738A}"/>
          </ac:spMkLst>
        </pc:spChg>
        <pc:graphicFrameChg chg="add del mod">
          <ac:chgData name="Jackson Lam" userId="32eacf31-ef64-4152-a98e-82afd854682f" providerId="ADAL" clId="{58B51532-8E09-4FF6-9C58-7C1104B21EF3}" dt="2021-07-19T10:02:51.172" v="2821"/>
          <ac:graphicFrameMkLst>
            <pc:docMk/>
            <pc:sldMk cId="4065878975" sldId="294"/>
            <ac:graphicFrameMk id="2" creationId="{98123A99-58D9-4BE9-8AA0-AF63E68F4FA1}"/>
          </ac:graphicFrameMkLst>
        </pc:graphicFrameChg>
        <pc:picChg chg="add mod">
          <ac:chgData name="Jackson Lam" userId="32eacf31-ef64-4152-a98e-82afd854682f" providerId="ADAL" clId="{58B51532-8E09-4FF6-9C58-7C1104B21EF3}" dt="2021-07-19T10:08:57.232" v="2846" actId="1076"/>
          <ac:picMkLst>
            <pc:docMk/>
            <pc:sldMk cId="4065878975" sldId="294"/>
            <ac:picMk id="9" creationId="{A0398FD9-847B-435A-B720-3E50F690DDD8}"/>
          </ac:picMkLst>
        </pc:picChg>
      </pc:sldChg>
      <pc:sldChg chg="delSp modSp add mod">
        <pc:chgData name="Jackson Lam" userId="32eacf31-ef64-4152-a98e-82afd854682f" providerId="ADAL" clId="{58B51532-8E09-4FF6-9C58-7C1104B21EF3}" dt="2021-07-19T10:11:25.516" v="2854" actId="14100"/>
        <pc:sldMkLst>
          <pc:docMk/>
          <pc:sldMk cId="3826993643" sldId="295"/>
        </pc:sldMkLst>
        <pc:spChg chg="mod">
          <ac:chgData name="Jackson Lam" userId="32eacf31-ef64-4152-a98e-82afd854682f" providerId="ADAL" clId="{58B51532-8E09-4FF6-9C58-7C1104B21EF3}" dt="2021-07-19T10:11:25.516" v="2854" actId="14100"/>
          <ac:spMkLst>
            <pc:docMk/>
            <pc:sldMk cId="3826993643" sldId="295"/>
            <ac:spMk id="5" creationId="{21695D55-C644-4477-ADB8-BFE1A2D45301}"/>
          </ac:spMkLst>
        </pc:spChg>
        <pc:spChg chg="del">
          <ac:chgData name="Jackson Lam" userId="32eacf31-ef64-4152-a98e-82afd854682f" providerId="ADAL" clId="{58B51532-8E09-4FF6-9C58-7C1104B21EF3}" dt="2021-07-19T10:11:21.933" v="2852" actId="478"/>
          <ac:spMkLst>
            <pc:docMk/>
            <pc:sldMk cId="3826993643" sldId="295"/>
            <ac:spMk id="7" creationId="{EEAE0EC6-3FB3-4B72-BFE9-0A5767186683}"/>
          </ac:spMkLst>
        </pc:spChg>
        <pc:spChg chg="mod">
          <ac:chgData name="Jackson Lam" userId="32eacf31-ef64-4152-a98e-82afd854682f" providerId="ADAL" clId="{58B51532-8E09-4FF6-9C58-7C1104B21EF3}" dt="2021-07-19T10:11:19.758" v="2851" actId="20577"/>
          <ac:spMkLst>
            <pc:docMk/>
            <pc:sldMk cId="3826993643" sldId="295"/>
            <ac:spMk id="9" creationId="{BC7905F6-8839-4BE2-80ED-02AB8F93CDFF}"/>
          </ac:spMkLst>
        </pc:spChg>
      </pc:sldChg>
      <pc:sldChg chg="addSp delSp modSp add del mod">
        <pc:chgData name="Jackson Lam" userId="32eacf31-ef64-4152-a98e-82afd854682f" providerId="ADAL" clId="{58B51532-8E09-4FF6-9C58-7C1104B21EF3}" dt="2021-07-20T01:59:19.163" v="3452" actId="2696"/>
        <pc:sldMkLst>
          <pc:docMk/>
          <pc:sldMk cId="1191799114" sldId="296"/>
        </pc:sldMkLst>
        <pc:spChg chg="del">
          <ac:chgData name="Jackson Lam" userId="32eacf31-ef64-4152-a98e-82afd854682f" providerId="ADAL" clId="{58B51532-8E09-4FF6-9C58-7C1104B21EF3}" dt="2021-07-19T10:12:03.750" v="2864" actId="478"/>
          <ac:spMkLst>
            <pc:docMk/>
            <pc:sldMk cId="1191799114" sldId="296"/>
            <ac:spMk id="5" creationId="{21695D55-C644-4477-ADB8-BFE1A2D45301}"/>
          </ac:spMkLst>
        </pc:spChg>
        <pc:spChg chg="del">
          <ac:chgData name="Jackson Lam" userId="32eacf31-ef64-4152-a98e-82afd854682f" providerId="ADAL" clId="{58B51532-8E09-4FF6-9C58-7C1104B21EF3}" dt="2021-07-19T10:12:03.750" v="2864" actId="478"/>
          <ac:spMkLst>
            <pc:docMk/>
            <pc:sldMk cId="1191799114" sldId="296"/>
            <ac:spMk id="7" creationId="{15BBC7FC-643E-47D7-A8C6-13096010D6D9}"/>
          </ac:spMkLst>
        </pc:spChg>
        <pc:spChg chg="mod">
          <ac:chgData name="Jackson Lam" userId="32eacf31-ef64-4152-a98e-82afd854682f" providerId="ADAL" clId="{58B51532-8E09-4FF6-9C58-7C1104B21EF3}" dt="2021-07-19T10:13:39.780" v="2883" actId="12"/>
          <ac:spMkLst>
            <pc:docMk/>
            <pc:sldMk cId="1191799114" sldId="296"/>
            <ac:spMk id="9" creationId="{BC7905F6-8839-4BE2-80ED-02AB8F93CDFF}"/>
          </ac:spMkLst>
        </pc:spChg>
        <pc:spChg chg="mod">
          <ac:chgData name="Jackson Lam" userId="32eacf31-ef64-4152-a98e-82afd854682f" providerId="ADAL" clId="{58B51532-8E09-4FF6-9C58-7C1104B21EF3}" dt="2021-07-19T10:12:00.649" v="2863" actId="20577"/>
          <ac:spMkLst>
            <pc:docMk/>
            <pc:sldMk cId="1191799114" sldId="296"/>
            <ac:spMk id="10" creationId="{073694E1-613D-49F6-9E42-653E9CF4D41D}"/>
          </ac:spMkLst>
        </pc:spChg>
        <pc:picChg chg="add mod">
          <ac:chgData name="Jackson Lam" userId="32eacf31-ef64-4152-a98e-82afd854682f" providerId="ADAL" clId="{58B51532-8E09-4FF6-9C58-7C1104B21EF3}" dt="2021-07-19T10:27:37.956" v="3097" actId="1076"/>
          <ac:picMkLst>
            <pc:docMk/>
            <pc:sldMk cId="1191799114" sldId="296"/>
            <ac:picMk id="8" creationId="{A6FA262A-7F70-4A06-9D7A-3DCAF9EC1828}"/>
          </ac:picMkLst>
        </pc:picChg>
      </pc:sldChg>
      <pc:sldChg chg="modSp add mod">
        <pc:chgData name="Jackson Lam" userId="32eacf31-ef64-4152-a98e-82afd854682f" providerId="ADAL" clId="{58B51532-8E09-4FF6-9C58-7C1104B21EF3}" dt="2021-07-20T01:59:35.646" v="3461" actId="20577"/>
        <pc:sldMkLst>
          <pc:docMk/>
          <pc:sldMk cId="3104909370" sldId="296"/>
        </pc:sldMkLst>
        <pc:spChg chg="mod">
          <ac:chgData name="Jackson Lam" userId="32eacf31-ef64-4152-a98e-82afd854682f" providerId="ADAL" clId="{58B51532-8E09-4FF6-9C58-7C1104B21EF3}" dt="2021-07-20T01:59:35.646" v="3461" actId="20577"/>
          <ac:spMkLst>
            <pc:docMk/>
            <pc:sldMk cId="3104909370" sldId="296"/>
            <ac:spMk id="10" creationId="{073694E1-613D-49F6-9E42-653E9CF4D41D}"/>
          </ac:spMkLst>
        </pc:spChg>
      </pc:sldChg>
      <pc:sldChg chg="addSp delSp modSp add mod delAnim">
        <pc:chgData name="Jackson Lam" userId="32eacf31-ef64-4152-a98e-82afd854682f" providerId="ADAL" clId="{58B51532-8E09-4FF6-9C58-7C1104B21EF3}" dt="2021-07-19T10:23:16.073" v="3008" actId="1076"/>
        <pc:sldMkLst>
          <pc:docMk/>
          <pc:sldMk cId="3802570724" sldId="297"/>
        </pc:sldMkLst>
        <pc:spChg chg="mod">
          <ac:chgData name="Jackson Lam" userId="32eacf31-ef64-4152-a98e-82afd854682f" providerId="ADAL" clId="{58B51532-8E09-4FF6-9C58-7C1104B21EF3}" dt="2021-07-19T10:14:17.626" v="2896" actId="20577"/>
          <ac:spMkLst>
            <pc:docMk/>
            <pc:sldMk cId="3802570724" sldId="297"/>
            <ac:spMk id="4" creationId="{A63B9AE9-1AEB-4BD3-99A9-647F2F8332AB}"/>
          </ac:spMkLst>
        </pc:spChg>
        <pc:spChg chg="add del mod">
          <ac:chgData name="Jackson Lam" userId="32eacf31-ef64-4152-a98e-82afd854682f" providerId="ADAL" clId="{58B51532-8E09-4FF6-9C58-7C1104B21EF3}" dt="2021-07-19T10:22:46.367" v="3000" actId="14100"/>
          <ac:spMkLst>
            <pc:docMk/>
            <pc:sldMk cId="3802570724" sldId="297"/>
            <ac:spMk id="6" creationId="{BDCCEB56-2DB0-4365-ABFB-C8117E963D15}"/>
          </ac:spMkLst>
        </pc:spChg>
        <pc:spChg chg="add del">
          <ac:chgData name="Jackson Lam" userId="32eacf31-ef64-4152-a98e-82afd854682f" providerId="ADAL" clId="{58B51532-8E09-4FF6-9C58-7C1104B21EF3}" dt="2021-07-19T10:14:33.200" v="2899" actId="478"/>
          <ac:spMkLst>
            <pc:docMk/>
            <pc:sldMk cId="3802570724" sldId="297"/>
            <ac:spMk id="7" creationId="{7F337C83-6437-43AF-8893-00AAE84827B1}"/>
          </ac:spMkLst>
        </pc:spChg>
        <pc:picChg chg="add del">
          <ac:chgData name="Jackson Lam" userId="32eacf31-ef64-4152-a98e-82afd854682f" providerId="ADAL" clId="{58B51532-8E09-4FF6-9C58-7C1104B21EF3}" dt="2021-07-19T10:22:48.325" v="3002" actId="22"/>
          <ac:picMkLst>
            <pc:docMk/>
            <pc:sldMk cId="3802570724" sldId="297"/>
            <ac:picMk id="3" creationId="{8425181F-F0DD-4247-B61C-6F9B6146A0E9}"/>
          </ac:picMkLst>
        </pc:picChg>
        <pc:picChg chg="add mod">
          <ac:chgData name="Jackson Lam" userId="32eacf31-ef64-4152-a98e-82afd854682f" providerId="ADAL" clId="{58B51532-8E09-4FF6-9C58-7C1104B21EF3}" dt="2021-07-19T10:23:16.073" v="3008" actId="1076"/>
          <ac:picMkLst>
            <pc:docMk/>
            <pc:sldMk cId="3802570724" sldId="297"/>
            <ac:picMk id="8" creationId="{EF702262-E21E-4682-B8CD-381FD2161C4C}"/>
          </ac:picMkLst>
        </pc:picChg>
        <pc:picChg chg="del">
          <ac:chgData name="Jackson Lam" userId="32eacf31-ef64-4152-a98e-82afd854682f" providerId="ADAL" clId="{58B51532-8E09-4FF6-9C58-7C1104B21EF3}" dt="2021-07-19T10:14:34.467" v="2900" actId="478"/>
          <ac:picMkLst>
            <pc:docMk/>
            <pc:sldMk cId="3802570724" sldId="297"/>
            <ac:picMk id="9" creationId="{A0398FD9-847B-435A-B720-3E50F690DDD8}"/>
          </ac:picMkLst>
        </pc:picChg>
      </pc:sldChg>
      <pc:sldChg chg="addSp modSp add mod">
        <pc:chgData name="Jackson Lam" userId="32eacf31-ef64-4152-a98e-82afd854682f" providerId="ADAL" clId="{58B51532-8E09-4FF6-9C58-7C1104B21EF3}" dt="2021-07-19T10:23:22.455" v="3011" actId="1076"/>
        <pc:sldMkLst>
          <pc:docMk/>
          <pc:sldMk cId="3831027504" sldId="298"/>
        </pc:sldMkLst>
        <pc:spChg chg="mod">
          <ac:chgData name="Jackson Lam" userId="32eacf31-ef64-4152-a98e-82afd854682f" providerId="ADAL" clId="{58B51532-8E09-4FF6-9C58-7C1104B21EF3}" dt="2021-07-19T10:16:14.138" v="2995" actId="20577"/>
          <ac:spMkLst>
            <pc:docMk/>
            <pc:sldMk cId="3831027504" sldId="298"/>
            <ac:spMk id="6" creationId="{BDCCEB56-2DB0-4365-ABFB-C8117E963D15}"/>
          </ac:spMkLst>
        </pc:spChg>
        <pc:picChg chg="add mod">
          <ac:chgData name="Jackson Lam" userId="32eacf31-ef64-4152-a98e-82afd854682f" providerId="ADAL" clId="{58B51532-8E09-4FF6-9C58-7C1104B21EF3}" dt="2021-07-19T10:23:22.455" v="3011" actId="1076"/>
          <ac:picMkLst>
            <pc:docMk/>
            <pc:sldMk cId="3831027504" sldId="298"/>
            <ac:picMk id="3" creationId="{A2062A77-6159-4F67-8BEC-29AE59D98D6D}"/>
          </ac:picMkLst>
        </pc:picChg>
      </pc:sldChg>
      <pc:sldChg chg="addSp delSp modSp add mod delAnim">
        <pc:chgData name="Jackson Lam" userId="32eacf31-ef64-4152-a98e-82afd854682f" providerId="ADAL" clId="{58B51532-8E09-4FF6-9C58-7C1104B21EF3}" dt="2021-07-19T10:27:31.124" v="3094" actId="1076"/>
        <pc:sldMkLst>
          <pc:docMk/>
          <pc:sldMk cId="2440264680" sldId="299"/>
        </pc:sldMkLst>
        <pc:spChg chg="add mod">
          <ac:chgData name="Jackson Lam" userId="32eacf31-ef64-4152-a98e-82afd854682f" providerId="ADAL" clId="{58B51532-8E09-4FF6-9C58-7C1104B21EF3}" dt="2021-07-19T10:26:53.314" v="3091" actId="1076"/>
          <ac:spMkLst>
            <pc:docMk/>
            <pc:sldMk cId="2440264680" sldId="299"/>
            <ac:spMk id="2" creationId="{366CCA31-6F89-4656-BF47-31EE636C3639}"/>
          </ac:spMkLst>
        </pc:spChg>
        <pc:spChg chg="mod">
          <ac:chgData name="Jackson Lam" userId="32eacf31-ef64-4152-a98e-82afd854682f" providerId="ADAL" clId="{58B51532-8E09-4FF6-9C58-7C1104B21EF3}" dt="2021-07-19T10:24:58.581" v="3040" actId="20577"/>
          <ac:spMkLst>
            <pc:docMk/>
            <pc:sldMk cId="2440264680" sldId="299"/>
            <ac:spMk id="4" creationId="{A63B9AE9-1AEB-4BD3-99A9-647F2F8332AB}"/>
          </ac:spMkLst>
        </pc:spChg>
        <pc:spChg chg="del">
          <ac:chgData name="Jackson Lam" userId="32eacf31-ef64-4152-a98e-82afd854682f" providerId="ADAL" clId="{58B51532-8E09-4FF6-9C58-7C1104B21EF3}" dt="2021-07-19T10:25:03.956" v="3041" actId="478"/>
          <ac:spMkLst>
            <pc:docMk/>
            <pc:sldMk cId="2440264680" sldId="299"/>
            <ac:spMk id="6" creationId="{BDCCEB56-2DB0-4365-ABFB-C8117E963D15}"/>
          </ac:spMkLst>
        </pc:spChg>
        <pc:spChg chg="del">
          <ac:chgData name="Jackson Lam" userId="32eacf31-ef64-4152-a98e-82afd854682f" providerId="ADAL" clId="{58B51532-8E09-4FF6-9C58-7C1104B21EF3}" dt="2021-07-19T10:25:07.162" v="3042" actId="478"/>
          <ac:spMkLst>
            <pc:docMk/>
            <pc:sldMk cId="2440264680" sldId="299"/>
            <ac:spMk id="7" creationId="{7F337C83-6437-43AF-8893-00AAE84827B1}"/>
          </ac:spMkLst>
        </pc:spChg>
        <pc:spChg chg="add del mod">
          <ac:chgData name="Jackson Lam" userId="32eacf31-ef64-4152-a98e-82afd854682f" providerId="ADAL" clId="{58B51532-8E09-4FF6-9C58-7C1104B21EF3}" dt="2021-07-19T10:26:22.093" v="3075" actId="21"/>
          <ac:spMkLst>
            <pc:docMk/>
            <pc:sldMk cId="2440264680" sldId="299"/>
            <ac:spMk id="8" creationId="{F03B3ADD-A370-42F6-8355-20FDE4669820}"/>
          </ac:spMkLst>
        </pc:spChg>
        <pc:picChg chg="del">
          <ac:chgData name="Jackson Lam" userId="32eacf31-ef64-4152-a98e-82afd854682f" providerId="ADAL" clId="{58B51532-8E09-4FF6-9C58-7C1104B21EF3}" dt="2021-07-19T10:24:44.643" v="3013" actId="478"/>
          <ac:picMkLst>
            <pc:docMk/>
            <pc:sldMk cId="2440264680" sldId="299"/>
            <ac:picMk id="9" creationId="{A0398FD9-847B-435A-B720-3E50F690DDD8}"/>
          </ac:picMkLst>
        </pc:picChg>
        <pc:picChg chg="add mod">
          <ac:chgData name="Jackson Lam" userId="32eacf31-ef64-4152-a98e-82afd854682f" providerId="ADAL" clId="{58B51532-8E09-4FF6-9C58-7C1104B21EF3}" dt="2021-07-19T10:27:31.124" v="3094" actId="1076"/>
          <ac:picMkLst>
            <pc:docMk/>
            <pc:sldMk cId="2440264680" sldId="299"/>
            <ac:picMk id="10" creationId="{C193FEA2-6E6E-47E9-A2BE-D2BF590F4E7C}"/>
          </ac:picMkLst>
        </pc:picChg>
      </pc:sldChg>
      <pc:sldChg chg="modSp add mod">
        <pc:chgData name="Jackson Lam" userId="32eacf31-ef64-4152-a98e-82afd854682f" providerId="ADAL" clId="{58B51532-8E09-4FF6-9C58-7C1104B21EF3}" dt="2021-07-20T01:52:37.457" v="3422" actId="552"/>
        <pc:sldMkLst>
          <pc:docMk/>
          <pc:sldMk cId="564279568" sldId="300"/>
        </pc:sldMkLst>
        <pc:spChg chg="mod">
          <ac:chgData name="Jackson Lam" userId="32eacf31-ef64-4152-a98e-82afd854682f" providerId="ADAL" clId="{58B51532-8E09-4FF6-9C58-7C1104B21EF3}" dt="2021-07-20T01:52:37.457" v="3422" actId="552"/>
          <ac:spMkLst>
            <pc:docMk/>
            <pc:sldMk cId="564279568" sldId="300"/>
            <ac:spMk id="4" creationId="{86A554B0-A445-1245-BD58-6CFDC0D9E59E}"/>
          </ac:spMkLst>
        </pc:spChg>
        <pc:spChg chg="mod">
          <ac:chgData name="Jackson Lam" userId="32eacf31-ef64-4152-a98e-82afd854682f" providerId="ADAL" clId="{58B51532-8E09-4FF6-9C58-7C1104B21EF3}" dt="2021-07-20T01:52:37.457" v="3422" actId="552"/>
          <ac:spMkLst>
            <pc:docMk/>
            <pc:sldMk cId="564279568" sldId="300"/>
            <ac:spMk id="5" creationId="{5B9944A9-964E-7547-A6AF-AE9492596B2D}"/>
          </ac:spMkLst>
        </pc:spChg>
      </pc:sldChg>
      <pc:sldChg chg="add del">
        <pc:chgData name="Jackson Lam" userId="32eacf31-ef64-4152-a98e-82afd854682f" providerId="ADAL" clId="{58B51532-8E09-4FF6-9C58-7C1104B21EF3}" dt="2021-07-20T01:14:05.960" v="3106"/>
        <pc:sldMkLst>
          <pc:docMk/>
          <pc:sldMk cId="1516984011" sldId="300"/>
        </pc:sldMkLst>
      </pc:sldChg>
      <pc:sldChg chg="delSp modSp add mod setBg delDesignElem addCm delCm">
        <pc:chgData name="Jackson Lam" userId="32eacf31-ef64-4152-a98e-82afd854682f" providerId="ADAL" clId="{58B51532-8E09-4FF6-9C58-7C1104B21EF3}" dt="2021-07-20T01:54:51.219" v="3435" actId="948"/>
        <pc:sldMkLst>
          <pc:docMk/>
          <pc:sldMk cId="3449069583" sldId="301"/>
        </pc:sldMkLst>
        <pc:spChg chg="mod">
          <ac:chgData name="Jackson Lam" userId="32eacf31-ef64-4152-a98e-82afd854682f" providerId="ADAL" clId="{58B51532-8E09-4FF6-9C58-7C1104B21EF3}" dt="2021-07-20T01:30:21.200" v="3336" actId="552"/>
          <ac:spMkLst>
            <pc:docMk/>
            <pc:sldMk cId="3449069583" sldId="301"/>
            <ac:spMk id="2" creationId="{1868EE6A-B2D1-2146-8CCB-A306E828CA49}"/>
          </ac:spMkLst>
        </pc:spChg>
        <pc:spChg chg="mod">
          <ac:chgData name="Jackson Lam" userId="32eacf31-ef64-4152-a98e-82afd854682f" providerId="ADAL" clId="{58B51532-8E09-4FF6-9C58-7C1104B21EF3}" dt="2021-07-20T01:54:51.219" v="3435" actId="948"/>
          <ac:spMkLst>
            <pc:docMk/>
            <pc:sldMk cId="3449069583" sldId="301"/>
            <ac:spMk id="3" creationId="{5EA260A6-B058-A544-A5BC-BB93871CE707}"/>
          </ac:spMkLst>
        </pc:spChg>
        <pc:spChg chg="del">
          <ac:chgData name="Jackson Lam" userId="32eacf31-ef64-4152-a98e-82afd854682f" providerId="ADAL" clId="{58B51532-8E09-4FF6-9C58-7C1104B21EF3}" dt="2021-07-20T01:14:34.949" v="3109"/>
          <ac:spMkLst>
            <pc:docMk/>
            <pc:sldMk cId="3449069583" sldId="301"/>
            <ac:spMk id="9" creationId="{91F32EBA-ED97-466E-8CFA-8382584155D0}"/>
          </ac:spMkLst>
        </pc:spChg>
        <pc:spChg chg="del">
          <ac:chgData name="Jackson Lam" userId="32eacf31-ef64-4152-a98e-82afd854682f" providerId="ADAL" clId="{58B51532-8E09-4FF6-9C58-7C1104B21EF3}" dt="2021-07-20T01:14:34.949" v="3109"/>
          <ac:spMkLst>
            <pc:docMk/>
            <pc:sldMk cId="3449069583" sldId="301"/>
            <ac:spMk id="11" creationId="{62A38935-BB53-4DF7-A56E-48DD25B685D7}"/>
          </ac:spMkLst>
        </pc:spChg>
      </pc:sldChg>
      <pc:sldChg chg="addSp delSp modSp add mod setBg delDesignElem">
        <pc:chgData name="Jackson Lam" userId="32eacf31-ef64-4152-a98e-82afd854682f" providerId="ADAL" clId="{58B51532-8E09-4FF6-9C58-7C1104B21EF3}" dt="2021-07-20T01:54:40.863" v="3434" actId="948"/>
        <pc:sldMkLst>
          <pc:docMk/>
          <pc:sldMk cId="2530546790" sldId="302"/>
        </pc:sldMkLst>
        <pc:spChg chg="del mod">
          <ac:chgData name="Jackson Lam" userId="32eacf31-ef64-4152-a98e-82afd854682f" providerId="ADAL" clId="{58B51532-8E09-4FF6-9C58-7C1104B21EF3}" dt="2021-07-20T01:30:30.845" v="3341" actId="478"/>
          <ac:spMkLst>
            <pc:docMk/>
            <pc:sldMk cId="2530546790" sldId="302"/>
            <ac:spMk id="2" creationId="{1868EE6A-B2D1-2146-8CCB-A306E828CA49}"/>
          </ac:spMkLst>
        </pc:spChg>
        <pc:spChg chg="del mod">
          <ac:chgData name="Jackson Lam" userId="32eacf31-ef64-4152-a98e-82afd854682f" providerId="ADAL" clId="{58B51532-8E09-4FF6-9C58-7C1104B21EF3}" dt="2021-07-20T01:30:39.532" v="3344" actId="478"/>
          <ac:spMkLst>
            <pc:docMk/>
            <pc:sldMk cId="2530546790" sldId="302"/>
            <ac:spMk id="3" creationId="{5EA260A6-B058-A544-A5BC-BB93871CE707}"/>
          </ac:spMkLst>
        </pc:spChg>
        <pc:spChg chg="add mod">
          <ac:chgData name="Jackson Lam" userId="32eacf31-ef64-4152-a98e-82afd854682f" providerId="ADAL" clId="{58B51532-8E09-4FF6-9C58-7C1104B21EF3}" dt="2021-07-20T01:30:33.376" v="3342"/>
          <ac:spMkLst>
            <pc:docMk/>
            <pc:sldMk cId="2530546790" sldId="302"/>
            <ac:spMk id="8" creationId="{7E15BC2E-0226-49CA-AC22-E404017308BE}"/>
          </ac:spMkLst>
        </pc:spChg>
        <pc:spChg chg="del">
          <ac:chgData name="Jackson Lam" userId="32eacf31-ef64-4152-a98e-82afd854682f" providerId="ADAL" clId="{58B51532-8E09-4FF6-9C58-7C1104B21EF3}" dt="2021-07-20T01:14:34.949" v="3109"/>
          <ac:spMkLst>
            <pc:docMk/>
            <pc:sldMk cId="2530546790" sldId="302"/>
            <ac:spMk id="9" creationId="{91F32EBA-ED97-466E-8CFA-8382584155D0}"/>
          </ac:spMkLst>
        </pc:spChg>
        <pc:spChg chg="add mod">
          <ac:chgData name="Jackson Lam" userId="32eacf31-ef64-4152-a98e-82afd854682f" providerId="ADAL" clId="{58B51532-8E09-4FF6-9C58-7C1104B21EF3}" dt="2021-07-20T01:54:40.863" v="3434" actId="948"/>
          <ac:spMkLst>
            <pc:docMk/>
            <pc:sldMk cId="2530546790" sldId="302"/>
            <ac:spMk id="10" creationId="{A6DA41EE-75B8-4641-BD3C-C1F2BD9673C3}"/>
          </ac:spMkLst>
        </pc:spChg>
        <pc:spChg chg="del">
          <ac:chgData name="Jackson Lam" userId="32eacf31-ef64-4152-a98e-82afd854682f" providerId="ADAL" clId="{58B51532-8E09-4FF6-9C58-7C1104B21EF3}" dt="2021-07-20T01:14:34.949" v="3109"/>
          <ac:spMkLst>
            <pc:docMk/>
            <pc:sldMk cId="2530546790" sldId="302"/>
            <ac:spMk id="11" creationId="{62A38935-BB53-4DF7-A56E-48DD25B685D7}"/>
          </ac:spMkLst>
        </pc:spChg>
      </pc:sldChg>
      <pc:sldChg chg="modSp add mod">
        <pc:chgData name="Jackson Lam" userId="32eacf31-ef64-4152-a98e-82afd854682f" providerId="ADAL" clId="{58B51532-8E09-4FF6-9C58-7C1104B21EF3}" dt="2021-07-20T01:58:33.371" v="3448" actId="14100"/>
        <pc:sldMkLst>
          <pc:docMk/>
          <pc:sldMk cId="1385839599" sldId="303"/>
        </pc:sldMkLst>
        <pc:spChg chg="mod">
          <ac:chgData name="Jackson Lam" userId="32eacf31-ef64-4152-a98e-82afd854682f" providerId="ADAL" clId="{58B51532-8E09-4FF6-9C58-7C1104B21EF3}" dt="2021-07-20T01:58:28.605" v="3447" actId="20577"/>
          <ac:spMkLst>
            <pc:docMk/>
            <pc:sldMk cId="1385839599" sldId="303"/>
            <ac:spMk id="10" creationId="{073694E1-613D-49F6-9E42-653E9CF4D41D}"/>
          </ac:spMkLst>
        </pc:spChg>
        <pc:picChg chg="mod">
          <ac:chgData name="Jackson Lam" userId="32eacf31-ef64-4152-a98e-82afd854682f" providerId="ADAL" clId="{58B51532-8E09-4FF6-9C58-7C1104B21EF3}" dt="2021-07-20T01:58:33.371" v="3448" actId="14100"/>
          <ac:picMkLst>
            <pc:docMk/>
            <pc:sldMk cId="1385839599" sldId="303"/>
            <ac:picMk id="8" creationId="{A6FA262A-7F70-4A06-9D7A-3DCAF9EC1828}"/>
          </ac:picMkLst>
        </pc:picChg>
      </pc:sldChg>
      <pc:sldChg chg="add">
        <pc:chgData name="Jackson Lam" userId="32eacf31-ef64-4152-a98e-82afd854682f" providerId="ADAL" clId="{58B51532-8E09-4FF6-9C58-7C1104B21EF3}" dt="2021-07-20T01:59:03.930" v="3449"/>
        <pc:sldMkLst>
          <pc:docMk/>
          <pc:sldMk cId="4071406342" sldId="304"/>
        </pc:sldMkLst>
      </pc:sldChg>
      <pc:sldChg chg="add">
        <pc:chgData name="Jackson Lam" userId="32eacf31-ef64-4152-a98e-82afd854682f" providerId="ADAL" clId="{58B51532-8E09-4FF6-9C58-7C1104B21EF3}" dt="2021-07-20T01:59:08.757" v="3450"/>
        <pc:sldMkLst>
          <pc:docMk/>
          <pc:sldMk cId="2595367293" sldId="305"/>
        </pc:sldMkLst>
      </pc:sldChg>
      <pc:sldChg chg="add">
        <pc:chgData name="Jackson Lam" userId="32eacf31-ef64-4152-a98e-82afd854682f" providerId="ADAL" clId="{58B51532-8E09-4FF6-9C58-7C1104B21EF3}" dt="2021-07-20T01:59:12.991" v="3451"/>
        <pc:sldMkLst>
          <pc:docMk/>
          <pc:sldMk cId="833002756" sldId="306"/>
        </pc:sldMkLst>
      </pc:sldChg>
    </pc:docChg>
  </pc:docChgLst>
  <pc:docChgLst>
    <pc:chgData name="Elva Lee" userId="e80289c2-95ec-4a86-9169-067b430f8ef3" providerId="ADAL" clId="{CA6301C9-3573-4709-ABC6-BB965FE7BDA7}"/>
    <pc:docChg chg="undo custSel modSld">
      <pc:chgData name="Elva Lee" userId="e80289c2-95ec-4a86-9169-067b430f8ef3" providerId="ADAL" clId="{CA6301C9-3573-4709-ABC6-BB965FE7BDA7}" dt="2021-08-10T04:06:27.102" v="487" actId="14100"/>
      <pc:docMkLst>
        <pc:docMk/>
      </pc:docMkLst>
      <pc:sldChg chg="modSp mod">
        <pc:chgData name="Elva Lee" userId="e80289c2-95ec-4a86-9169-067b430f8ef3" providerId="ADAL" clId="{CA6301C9-3573-4709-ABC6-BB965FE7BDA7}" dt="2021-08-10T04:01:53.240" v="76" actId="20577"/>
        <pc:sldMkLst>
          <pc:docMk/>
          <pc:sldMk cId="1453481634" sldId="260"/>
        </pc:sldMkLst>
        <pc:spChg chg="mod">
          <ac:chgData name="Elva Lee" userId="e80289c2-95ec-4a86-9169-067b430f8ef3" providerId="ADAL" clId="{CA6301C9-3573-4709-ABC6-BB965FE7BDA7}" dt="2021-08-10T04:01:53.240" v="76" actId="20577"/>
          <ac:spMkLst>
            <pc:docMk/>
            <pc:sldMk cId="1453481634" sldId="260"/>
            <ac:spMk id="3" creationId="{A3E697DF-32D2-40E2-ACCD-B521BFF078E0}"/>
          </ac:spMkLst>
        </pc:spChg>
      </pc:sldChg>
      <pc:sldChg chg="addSp delSp modSp mod">
        <pc:chgData name="Elva Lee" userId="e80289c2-95ec-4a86-9169-067b430f8ef3" providerId="ADAL" clId="{CA6301C9-3573-4709-ABC6-BB965FE7BDA7}" dt="2021-08-10T04:06:27.102" v="487" actId="14100"/>
        <pc:sldMkLst>
          <pc:docMk/>
          <pc:sldMk cId="3852120389" sldId="352"/>
        </pc:sldMkLst>
        <pc:spChg chg="add del mod">
          <ac:chgData name="Elva Lee" userId="e80289c2-95ec-4a86-9169-067b430f8ef3" providerId="ADAL" clId="{CA6301C9-3573-4709-ABC6-BB965FE7BDA7}" dt="2021-08-10T04:05:42.699" v="475"/>
          <ac:spMkLst>
            <pc:docMk/>
            <pc:sldMk cId="3852120389" sldId="352"/>
            <ac:spMk id="2" creationId="{C872E335-0150-46D0-8524-CA4647624B8E}"/>
          </ac:spMkLst>
        </pc:spChg>
        <pc:spChg chg="add mod">
          <ac:chgData name="Elva Lee" userId="e80289c2-95ec-4a86-9169-067b430f8ef3" providerId="ADAL" clId="{CA6301C9-3573-4709-ABC6-BB965FE7BDA7}" dt="2021-08-10T04:06:27.102" v="487" actId="14100"/>
          <ac:spMkLst>
            <pc:docMk/>
            <pc:sldMk cId="3852120389" sldId="352"/>
            <ac:spMk id="3" creationId="{9945DA6F-0FC2-4689-B3D7-1191F66F0ADF}"/>
          </ac:spMkLst>
        </pc:spChg>
        <pc:spChg chg="mod">
          <ac:chgData name="Elva Lee" userId="e80289c2-95ec-4a86-9169-067b430f8ef3" providerId="ADAL" clId="{CA6301C9-3573-4709-ABC6-BB965FE7BDA7}" dt="2021-08-10T04:03:45.044" v="278" actId="1076"/>
          <ac:spMkLst>
            <pc:docMk/>
            <pc:sldMk cId="3852120389" sldId="352"/>
            <ac:spMk id="4" creationId="{A63B9AE9-1AEB-4BD3-99A9-647F2F8332AB}"/>
          </ac:spMkLst>
        </pc:spChg>
        <pc:picChg chg="mod">
          <ac:chgData name="Elva Lee" userId="e80289c2-95ec-4a86-9169-067b430f8ef3" providerId="ADAL" clId="{CA6301C9-3573-4709-ABC6-BB965FE7BDA7}" dt="2021-08-10T04:03:43.163" v="277" actId="1076"/>
          <ac:picMkLst>
            <pc:docMk/>
            <pc:sldMk cId="3852120389" sldId="352"/>
            <ac:picMk id="7" creationId="{8D176A4A-0B0C-4D74-8DBF-9645A2677017}"/>
          </ac:picMkLst>
        </pc:picChg>
      </pc:sldChg>
    </pc:docChg>
  </pc:docChgLst>
  <pc:docChgLst>
    <pc:chgData name="Jackson Lam" userId="32eacf31-ef64-4152-a98e-82afd854682f" providerId="ADAL" clId="{2450CF0C-2DCC-4C22-BAEA-6D3574CFBE53}"/>
    <pc:docChg chg="undo custSel addSld delSld modSld sldOrd">
      <pc:chgData name="Jackson Lam" userId="32eacf31-ef64-4152-a98e-82afd854682f" providerId="ADAL" clId="{2450CF0C-2DCC-4C22-BAEA-6D3574CFBE53}" dt="2021-07-22T05:59:47.498" v="1936" actId="20577"/>
      <pc:docMkLst>
        <pc:docMk/>
      </pc:docMkLst>
      <pc:sldChg chg="addSp delSp modSp mod delAnim modAnim">
        <pc:chgData name="Jackson Lam" userId="32eacf31-ef64-4152-a98e-82afd854682f" providerId="ADAL" clId="{2450CF0C-2DCC-4C22-BAEA-6D3574CFBE53}" dt="2021-07-22T05:59:47.498" v="1936" actId="20577"/>
        <pc:sldMkLst>
          <pc:docMk/>
          <pc:sldMk cId="1453481634" sldId="260"/>
        </pc:sldMkLst>
        <pc:spChg chg="del mod">
          <ac:chgData name="Jackson Lam" userId="32eacf31-ef64-4152-a98e-82afd854682f" providerId="ADAL" clId="{2450CF0C-2DCC-4C22-BAEA-6D3574CFBE53}" dt="2021-07-20T02:45:32.024" v="51" actId="21"/>
          <ac:spMkLst>
            <pc:docMk/>
            <pc:sldMk cId="1453481634" sldId="260"/>
            <ac:spMk id="2" creationId="{8D1ED3DE-ECD4-4BB7-A287-8458C4CACB7C}"/>
          </ac:spMkLst>
        </pc:spChg>
        <pc:spChg chg="mod">
          <ac:chgData name="Jackson Lam" userId="32eacf31-ef64-4152-a98e-82afd854682f" providerId="ADAL" clId="{2450CF0C-2DCC-4C22-BAEA-6D3574CFBE53}" dt="2021-07-22T05:59:47.498" v="1936" actId="20577"/>
          <ac:spMkLst>
            <pc:docMk/>
            <pc:sldMk cId="1453481634" sldId="260"/>
            <ac:spMk id="3" creationId="{A3E697DF-32D2-40E2-ACCD-B521BFF078E0}"/>
          </ac:spMkLst>
        </pc:spChg>
        <pc:spChg chg="mod">
          <ac:chgData name="Jackson Lam" userId="32eacf31-ef64-4152-a98e-82afd854682f" providerId="ADAL" clId="{2450CF0C-2DCC-4C22-BAEA-6D3574CFBE53}" dt="2021-07-20T03:26:56.863" v="128" actId="1076"/>
          <ac:spMkLst>
            <pc:docMk/>
            <pc:sldMk cId="1453481634" sldId="260"/>
            <ac:spMk id="4" creationId="{F58E7B06-948C-4E8C-879E-261B61EE73A5}"/>
          </ac:spMkLst>
        </pc:spChg>
        <pc:spChg chg="add del mod">
          <ac:chgData name="Jackson Lam" userId="32eacf31-ef64-4152-a98e-82afd854682f" providerId="ADAL" clId="{2450CF0C-2DCC-4C22-BAEA-6D3574CFBE53}" dt="2021-07-20T02:46:00.163" v="59" actId="478"/>
          <ac:spMkLst>
            <pc:docMk/>
            <pc:sldMk cId="1453481634" sldId="260"/>
            <ac:spMk id="7" creationId="{74E40BCC-2BAC-4025-A2C5-2496C5932BBD}"/>
          </ac:spMkLst>
        </pc:spChg>
        <pc:picChg chg="mod">
          <ac:chgData name="Jackson Lam" userId="32eacf31-ef64-4152-a98e-82afd854682f" providerId="ADAL" clId="{2450CF0C-2DCC-4C22-BAEA-6D3574CFBE53}" dt="2021-07-20T03:26:57.785" v="129" actId="1076"/>
          <ac:picMkLst>
            <pc:docMk/>
            <pc:sldMk cId="1453481634" sldId="260"/>
            <ac:picMk id="1026" creationId="{7504EEFA-9855-4339-95C1-80195C8CA71A}"/>
          </ac:picMkLst>
        </pc:picChg>
      </pc:sldChg>
      <pc:sldChg chg="modSp del mod">
        <pc:chgData name="Jackson Lam" userId="32eacf31-ef64-4152-a98e-82afd854682f" providerId="ADAL" clId="{2450CF0C-2DCC-4C22-BAEA-6D3574CFBE53}" dt="2021-07-22T05:52:00.132" v="1804" actId="47"/>
        <pc:sldMkLst>
          <pc:docMk/>
          <pc:sldMk cId="3532244243" sldId="265"/>
        </pc:sldMkLst>
        <pc:spChg chg="mod">
          <ac:chgData name="Jackson Lam" userId="32eacf31-ef64-4152-a98e-82afd854682f" providerId="ADAL" clId="{2450CF0C-2DCC-4C22-BAEA-6D3574CFBE53}" dt="2021-07-21T01:19:57.792" v="1506" actId="14100"/>
          <ac:spMkLst>
            <pc:docMk/>
            <pc:sldMk cId="3532244243" sldId="265"/>
            <ac:spMk id="3" creationId="{BAF64056-0789-4143-9232-CBEDC1A1AEDB}"/>
          </ac:spMkLst>
        </pc:spChg>
        <pc:spChg chg="mod">
          <ac:chgData name="Jackson Lam" userId="32eacf31-ef64-4152-a98e-82afd854682f" providerId="ADAL" clId="{2450CF0C-2DCC-4C22-BAEA-6D3574CFBE53}" dt="2021-07-21T01:47:45.951" v="1599" actId="20577"/>
          <ac:spMkLst>
            <pc:docMk/>
            <pc:sldMk cId="3532244243" sldId="265"/>
            <ac:spMk id="4" creationId="{86A554B0-A445-1245-BD58-6CFDC0D9E59E}"/>
          </ac:spMkLst>
        </pc:spChg>
      </pc:sldChg>
      <pc:sldChg chg="addSp delSp modSp mod delAnim modAnim">
        <pc:chgData name="Jackson Lam" userId="32eacf31-ef64-4152-a98e-82afd854682f" providerId="ADAL" clId="{2450CF0C-2DCC-4C22-BAEA-6D3574CFBE53}" dt="2021-07-21T01:23:09.361" v="1532" actId="14100"/>
        <pc:sldMkLst>
          <pc:docMk/>
          <pc:sldMk cId="2533057336" sldId="266"/>
        </pc:sldMkLst>
        <pc:spChg chg="add del mod">
          <ac:chgData name="Jackson Lam" userId="32eacf31-ef64-4152-a98e-82afd854682f" providerId="ADAL" clId="{2450CF0C-2DCC-4C22-BAEA-6D3574CFBE53}" dt="2021-07-21T01:13:00.173" v="1390" actId="21"/>
          <ac:spMkLst>
            <pc:docMk/>
            <pc:sldMk cId="2533057336" sldId="266"/>
            <ac:spMk id="2" creationId="{3C4AEFC7-0EC9-48B0-809F-11442BAD89E0}"/>
          </ac:spMkLst>
        </pc:spChg>
        <pc:spChg chg="mod">
          <ac:chgData name="Jackson Lam" userId="32eacf31-ef64-4152-a98e-82afd854682f" providerId="ADAL" clId="{2450CF0C-2DCC-4C22-BAEA-6D3574CFBE53}" dt="2021-07-20T02:46:23.900" v="67" actId="20577"/>
          <ac:spMkLst>
            <pc:docMk/>
            <pc:sldMk cId="2533057336" sldId="266"/>
            <ac:spMk id="5" creationId="{21695D55-C644-4477-ADB8-BFE1A2D45301}"/>
          </ac:spMkLst>
        </pc:spChg>
        <pc:spChg chg="add mod">
          <ac:chgData name="Jackson Lam" userId="32eacf31-ef64-4152-a98e-82afd854682f" providerId="ADAL" clId="{2450CF0C-2DCC-4C22-BAEA-6D3574CFBE53}" dt="2021-07-20T03:56:18.627" v="390" actId="1076"/>
          <ac:spMkLst>
            <pc:docMk/>
            <pc:sldMk cId="2533057336" sldId="266"/>
            <ac:spMk id="8" creationId="{3F9E8CB9-8E99-40E3-BCD4-62DE0047B049}"/>
          </ac:spMkLst>
        </pc:spChg>
        <pc:spChg chg="add del mod">
          <ac:chgData name="Jackson Lam" userId="32eacf31-ef64-4152-a98e-82afd854682f" providerId="ADAL" clId="{2450CF0C-2DCC-4C22-BAEA-6D3574CFBE53}" dt="2021-07-21T01:15:29.877" v="1454" actId="478"/>
          <ac:spMkLst>
            <pc:docMk/>
            <pc:sldMk cId="2533057336" sldId="266"/>
            <ac:spMk id="8" creationId="{95DBBF9A-91D4-488E-989A-2F162D9DB49A}"/>
          </ac:spMkLst>
        </pc:spChg>
        <pc:spChg chg="mod">
          <ac:chgData name="Jackson Lam" userId="32eacf31-ef64-4152-a98e-82afd854682f" providerId="ADAL" clId="{2450CF0C-2DCC-4C22-BAEA-6D3574CFBE53}" dt="2021-07-20T06:04:08.917" v="673" actId="207"/>
          <ac:spMkLst>
            <pc:docMk/>
            <pc:sldMk cId="2533057336" sldId="266"/>
            <ac:spMk id="9" creationId="{BC7905F6-8839-4BE2-80ED-02AB8F93CDFF}"/>
          </ac:spMkLst>
        </pc:spChg>
        <pc:spChg chg="add mod">
          <ac:chgData name="Jackson Lam" userId="32eacf31-ef64-4152-a98e-82afd854682f" providerId="ADAL" clId="{2450CF0C-2DCC-4C22-BAEA-6D3574CFBE53}" dt="2021-07-21T01:23:09.361" v="1532" actId="14100"/>
          <ac:spMkLst>
            <pc:docMk/>
            <pc:sldMk cId="2533057336" sldId="266"/>
            <ac:spMk id="10" creationId="{CEEEC6D9-D8F6-4B6C-B91F-AA2DE5EAFA13}"/>
          </ac:spMkLst>
        </pc:spChg>
        <pc:spChg chg="add del mod">
          <ac:chgData name="Jackson Lam" userId="32eacf31-ef64-4152-a98e-82afd854682f" providerId="ADAL" clId="{2450CF0C-2DCC-4C22-BAEA-6D3574CFBE53}" dt="2021-07-20T02:45:56.251" v="57" actId="21"/>
          <ac:spMkLst>
            <pc:docMk/>
            <pc:sldMk cId="2533057336" sldId="266"/>
            <ac:spMk id="11" creationId="{63B21630-B4D6-43AE-A159-81A547BB3757}"/>
          </ac:spMkLst>
        </pc:spChg>
        <pc:spChg chg="add mod">
          <ac:chgData name="Jackson Lam" userId="32eacf31-ef64-4152-a98e-82afd854682f" providerId="ADAL" clId="{2450CF0C-2DCC-4C22-BAEA-6D3574CFBE53}" dt="2021-07-21T01:23:07.205" v="1531" actId="1076"/>
          <ac:spMkLst>
            <pc:docMk/>
            <pc:sldMk cId="2533057336" sldId="266"/>
            <ac:spMk id="11" creationId="{C87FCC4B-7C7B-437A-932C-E9BD7BA8D6E0}"/>
          </ac:spMkLst>
        </pc:spChg>
      </pc:sldChg>
      <pc:sldChg chg="addSp delSp modSp mod">
        <pc:chgData name="Jackson Lam" userId="32eacf31-ef64-4152-a98e-82afd854682f" providerId="ADAL" clId="{2450CF0C-2DCC-4C22-BAEA-6D3574CFBE53}" dt="2021-07-22T05:53:12.671" v="1841" actId="14100"/>
        <pc:sldMkLst>
          <pc:docMk/>
          <pc:sldMk cId="2450332709" sldId="267"/>
        </pc:sldMkLst>
        <pc:spChg chg="mod">
          <ac:chgData name="Jackson Lam" userId="32eacf31-ef64-4152-a98e-82afd854682f" providerId="ADAL" clId="{2450CF0C-2DCC-4C22-BAEA-6D3574CFBE53}" dt="2021-07-22T05:53:12.671" v="1841" actId="14100"/>
          <ac:spMkLst>
            <pc:docMk/>
            <pc:sldMk cId="2450332709" sldId="267"/>
            <ac:spMk id="4" creationId="{A63B9AE9-1AEB-4BD3-99A9-647F2F8332AB}"/>
          </ac:spMkLst>
        </pc:spChg>
        <pc:spChg chg="add del mod">
          <ac:chgData name="Jackson Lam" userId="32eacf31-ef64-4152-a98e-82afd854682f" providerId="ADAL" clId="{2450CF0C-2DCC-4C22-BAEA-6D3574CFBE53}" dt="2021-07-21T01:23:17.735" v="1536"/>
          <ac:spMkLst>
            <pc:docMk/>
            <pc:sldMk cId="2450332709" sldId="267"/>
            <ac:spMk id="5" creationId="{3C15828D-CB74-4B6E-8C90-053E7FE78516}"/>
          </ac:spMkLst>
        </pc:spChg>
        <pc:spChg chg="mod">
          <ac:chgData name="Jackson Lam" userId="32eacf31-ef64-4152-a98e-82afd854682f" providerId="ADAL" clId="{2450CF0C-2DCC-4C22-BAEA-6D3574CFBE53}" dt="2021-07-20T09:40:19.370" v="1279" actId="1076"/>
          <ac:spMkLst>
            <pc:docMk/>
            <pc:sldMk cId="2450332709" sldId="267"/>
            <ac:spMk id="6" creationId="{BDCCEB56-2DB0-4365-ABFB-C8117E963D15}"/>
          </ac:spMkLst>
        </pc:spChg>
        <pc:spChg chg="add del mod">
          <ac:chgData name="Jackson Lam" userId="32eacf31-ef64-4152-a98e-82afd854682f" providerId="ADAL" clId="{2450CF0C-2DCC-4C22-BAEA-6D3574CFBE53}" dt="2021-07-21T01:23:17.735" v="1536"/>
          <ac:spMkLst>
            <pc:docMk/>
            <pc:sldMk cId="2450332709" sldId="267"/>
            <ac:spMk id="7" creationId="{3888ADA1-5C41-4F08-B5BD-C84AA5C7D3A7}"/>
          </ac:spMkLst>
        </pc:spChg>
      </pc:sldChg>
      <pc:sldChg chg="addSp delSp modSp mod">
        <pc:chgData name="Jackson Lam" userId="32eacf31-ef64-4152-a98e-82afd854682f" providerId="ADAL" clId="{2450CF0C-2DCC-4C22-BAEA-6D3574CFBE53}" dt="2021-07-21T01:23:37.718" v="1549" actId="14100"/>
        <pc:sldMkLst>
          <pc:docMk/>
          <pc:sldMk cId="3817386231" sldId="268"/>
        </pc:sldMkLst>
        <pc:spChg chg="add mod">
          <ac:chgData name="Jackson Lam" userId="32eacf31-ef64-4152-a98e-82afd854682f" providerId="ADAL" clId="{2450CF0C-2DCC-4C22-BAEA-6D3574CFBE53}" dt="2021-07-21T01:23:37.718" v="1549" actId="14100"/>
          <ac:spMkLst>
            <pc:docMk/>
            <pc:sldMk cId="3817386231" sldId="268"/>
            <ac:spMk id="4" creationId="{2A688D3D-9586-46B9-A0F9-89B89D2A9ACF}"/>
          </ac:spMkLst>
        </pc:spChg>
        <pc:spChg chg="del">
          <ac:chgData name="Jackson Lam" userId="32eacf31-ef64-4152-a98e-82afd854682f" providerId="ADAL" clId="{2450CF0C-2DCC-4C22-BAEA-6D3574CFBE53}" dt="2021-07-20T03:27:32.487" v="130" actId="478"/>
          <ac:spMkLst>
            <pc:docMk/>
            <pc:sldMk cId="3817386231" sldId="268"/>
            <ac:spMk id="5" creationId="{0D3CCD68-27CB-46D1-B2D2-32BDE0CF6658}"/>
          </ac:spMkLst>
        </pc:spChg>
        <pc:spChg chg="add mod">
          <ac:chgData name="Jackson Lam" userId="32eacf31-ef64-4152-a98e-82afd854682f" providerId="ADAL" clId="{2450CF0C-2DCC-4C22-BAEA-6D3574CFBE53}" dt="2021-07-21T01:23:25.594" v="1547" actId="20577"/>
          <ac:spMkLst>
            <pc:docMk/>
            <pc:sldMk cId="3817386231" sldId="268"/>
            <ac:spMk id="5" creationId="{7A6F6030-50F6-43AB-A9FE-2C4037116B00}"/>
          </ac:spMkLst>
        </pc:spChg>
      </pc:sldChg>
      <pc:sldChg chg="addSp modSp">
        <pc:chgData name="Jackson Lam" userId="32eacf31-ef64-4152-a98e-82afd854682f" providerId="ADAL" clId="{2450CF0C-2DCC-4C22-BAEA-6D3574CFBE53}" dt="2021-07-21T01:24:00.451" v="1550"/>
        <pc:sldMkLst>
          <pc:docMk/>
          <pc:sldMk cId="3452936033" sldId="269"/>
        </pc:sldMkLst>
        <pc:spChg chg="add mod">
          <ac:chgData name="Jackson Lam" userId="32eacf31-ef64-4152-a98e-82afd854682f" providerId="ADAL" clId="{2450CF0C-2DCC-4C22-BAEA-6D3574CFBE53}" dt="2021-07-21T01:24:00.451" v="1550"/>
          <ac:spMkLst>
            <pc:docMk/>
            <pc:sldMk cId="3452936033" sldId="269"/>
            <ac:spMk id="7" creationId="{1A1B7F88-315C-46D0-A6BE-A116904716B4}"/>
          </ac:spMkLst>
        </pc:spChg>
        <pc:spChg chg="add mod">
          <ac:chgData name="Jackson Lam" userId="32eacf31-ef64-4152-a98e-82afd854682f" providerId="ADAL" clId="{2450CF0C-2DCC-4C22-BAEA-6D3574CFBE53}" dt="2021-07-21T01:24:00.451" v="1550"/>
          <ac:spMkLst>
            <pc:docMk/>
            <pc:sldMk cId="3452936033" sldId="269"/>
            <ac:spMk id="8" creationId="{4879F149-7E54-4328-B6C0-848ACBFB1CFA}"/>
          </ac:spMkLst>
        </pc:spChg>
      </pc:sldChg>
      <pc:sldChg chg="addSp delSp modSp mod">
        <pc:chgData name="Jackson Lam" userId="32eacf31-ef64-4152-a98e-82afd854682f" providerId="ADAL" clId="{2450CF0C-2DCC-4C22-BAEA-6D3574CFBE53}" dt="2021-07-21T01:24:03.294" v="1552" actId="21"/>
        <pc:sldMkLst>
          <pc:docMk/>
          <pc:sldMk cId="2767357916" sldId="270"/>
        </pc:sldMkLst>
        <pc:spChg chg="del">
          <ac:chgData name="Jackson Lam" userId="32eacf31-ef64-4152-a98e-82afd854682f" providerId="ADAL" clId="{2450CF0C-2DCC-4C22-BAEA-6D3574CFBE53}" dt="2021-07-20T03:28:14.183" v="136" actId="21"/>
          <ac:spMkLst>
            <pc:docMk/>
            <pc:sldMk cId="2767357916" sldId="270"/>
            <ac:spMk id="4" creationId="{A63B9AE9-1AEB-4BD3-99A9-647F2F8332AB}"/>
          </ac:spMkLst>
        </pc:spChg>
        <pc:spChg chg="add del mod">
          <ac:chgData name="Jackson Lam" userId="32eacf31-ef64-4152-a98e-82afd854682f" providerId="ADAL" clId="{2450CF0C-2DCC-4C22-BAEA-6D3574CFBE53}" dt="2021-07-21T01:24:03.294" v="1552" actId="21"/>
          <ac:spMkLst>
            <pc:docMk/>
            <pc:sldMk cId="2767357916" sldId="270"/>
            <ac:spMk id="5" creationId="{21F041FE-114A-4808-873D-47662DFEE155}"/>
          </ac:spMkLst>
        </pc:spChg>
        <pc:spChg chg="mod">
          <ac:chgData name="Jackson Lam" userId="32eacf31-ef64-4152-a98e-82afd854682f" providerId="ADAL" clId="{2450CF0C-2DCC-4C22-BAEA-6D3574CFBE53}" dt="2021-07-20T06:12:09.692" v="682" actId="113"/>
          <ac:spMkLst>
            <pc:docMk/>
            <pc:sldMk cId="2767357916" sldId="270"/>
            <ac:spMk id="5" creationId="{D4CE20A6-4508-4CF3-8C4A-A79F622AFD6E}"/>
          </ac:spMkLst>
        </pc:spChg>
        <pc:spChg chg="add mod">
          <ac:chgData name="Jackson Lam" userId="32eacf31-ef64-4152-a98e-82afd854682f" providerId="ADAL" clId="{2450CF0C-2DCC-4C22-BAEA-6D3574CFBE53}" dt="2021-07-20T03:52:07.868" v="330" actId="20577"/>
          <ac:spMkLst>
            <pc:docMk/>
            <pc:sldMk cId="2767357916" sldId="270"/>
            <ac:spMk id="6" creationId="{AE703860-C63D-4BBA-A451-E4A403280A61}"/>
          </ac:spMkLst>
        </pc:spChg>
        <pc:spChg chg="add del mod">
          <ac:chgData name="Jackson Lam" userId="32eacf31-ef64-4152-a98e-82afd854682f" providerId="ADAL" clId="{2450CF0C-2DCC-4C22-BAEA-6D3574CFBE53}" dt="2021-07-21T01:24:03.294" v="1552" actId="21"/>
          <ac:spMkLst>
            <pc:docMk/>
            <pc:sldMk cId="2767357916" sldId="270"/>
            <ac:spMk id="7" creationId="{D84A242B-356E-47CB-B7D0-420B7D1DA40C}"/>
          </ac:spMkLst>
        </pc:spChg>
        <pc:spChg chg="mod">
          <ac:chgData name="Jackson Lam" userId="32eacf31-ef64-4152-a98e-82afd854682f" providerId="ADAL" clId="{2450CF0C-2DCC-4C22-BAEA-6D3574CFBE53}" dt="2021-07-20T06:12:24.144" v="685" actId="1076"/>
          <ac:spMkLst>
            <pc:docMk/>
            <pc:sldMk cId="2767357916" sldId="270"/>
            <ac:spMk id="7" creationId="{FF9B29F5-231A-467F-BE8D-847449AC79C3}"/>
          </ac:spMkLst>
        </pc:spChg>
        <pc:picChg chg="mod">
          <ac:chgData name="Jackson Lam" userId="32eacf31-ef64-4152-a98e-82afd854682f" providerId="ADAL" clId="{2450CF0C-2DCC-4C22-BAEA-6D3574CFBE53}" dt="2021-07-20T06:12:03.474" v="680" actId="1076"/>
          <ac:picMkLst>
            <pc:docMk/>
            <pc:sldMk cId="2767357916" sldId="270"/>
            <ac:picMk id="1026" creationId="{0A3B8FF1-8EBB-43B7-A4FA-FED27225DBAE}"/>
          </ac:picMkLst>
        </pc:picChg>
      </pc:sldChg>
      <pc:sldChg chg="addSp delSp modSp modAnim">
        <pc:chgData name="Jackson Lam" userId="32eacf31-ef64-4152-a98e-82afd854682f" providerId="ADAL" clId="{2450CF0C-2DCC-4C22-BAEA-6D3574CFBE53}" dt="2021-07-21T01:24:08.435" v="1556"/>
        <pc:sldMkLst>
          <pc:docMk/>
          <pc:sldMk cId="2083083024" sldId="271"/>
        </pc:sldMkLst>
        <pc:spChg chg="add del mod">
          <ac:chgData name="Jackson Lam" userId="32eacf31-ef64-4152-a98e-82afd854682f" providerId="ADAL" clId="{2450CF0C-2DCC-4C22-BAEA-6D3574CFBE53}" dt="2021-07-21T01:24:07.075" v="1555"/>
          <ac:spMkLst>
            <pc:docMk/>
            <pc:sldMk cId="2083083024" sldId="271"/>
            <ac:spMk id="8" creationId="{F96687AE-2DD9-4490-9561-2FCC9F52BFFD}"/>
          </ac:spMkLst>
        </pc:spChg>
        <pc:spChg chg="add del mod">
          <ac:chgData name="Jackson Lam" userId="32eacf31-ef64-4152-a98e-82afd854682f" providerId="ADAL" clId="{2450CF0C-2DCC-4C22-BAEA-6D3574CFBE53}" dt="2021-07-21T01:24:07.075" v="1555"/>
          <ac:spMkLst>
            <pc:docMk/>
            <pc:sldMk cId="2083083024" sldId="271"/>
            <ac:spMk id="10" creationId="{87055547-3751-4DEC-9C85-1BDA6C207801}"/>
          </ac:spMkLst>
        </pc:spChg>
        <pc:spChg chg="add mod">
          <ac:chgData name="Jackson Lam" userId="32eacf31-ef64-4152-a98e-82afd854682f" providerId="ADAL" clId="{2450CF0C-2DCC-4C22-BAEA-6D3574CFBE53}" dt="2021-07-21T01:24:08.435" v="1556"/>
          <ac:spMkLst>
            <pc:docMk/>
            <pc:sldMk cId="2083083024" sldId="271"/>
            <ac:spMk id="11" creationId="{CBD86DFB-03CC-4E30-AE77-271E1E6A9FCE}"/>
          </ac:spMkLst>
        </pc:spChg>
        <pc:spChg chg="add mod">
          <ac:chgData name="Jackson Lam" userId="32eacf31-ef64-4152-a98e-82afd854682f" providerId="ADAL" clId="{2450CF0C-2DCC-4C22-BAEA-6D3574CFBE53}" dt="2021-07-21T01:24:08.435" v="1556"/>
          <ac:spMkLst>
            <pc:docMk/>
            <pc:sldMk cId="2083083024" sldId="271"/>
            <ac:spMk id="12" creationId="{D11B386E-ED9B-4059-9E2E-F357B1D1ACA0}"/>
          </ac:spMkLst>
        </pc:spChg>
      </pc:sldChg>
      <pc:sldChg chg="addSp modSp mod modAnim">
        <pc:chgData name="Jackson Lam" userId="32eacf31-ef64-4152-a98e-82afd854682f" providerId="ADAL" clId="{2450CF0C-2DCC-4C22-BAEA-6D3574CFBE53}" dt="2021-07-21T01:24:09.591" v="1557"/>
        <pc:sldMkLst>
          <pc:docMk/>
          <pc:sldMk cId="869784970" sldId="272"/>
        </pc:sldMkLst>
        <pc:spChg chg="add mod">
          <ac:chgData name="Jackson Lam" userId="32eacf31-ef64-4152-a98e-82afd854682f" providerId="ADAL" clId="{2450CF0C-2DCC-4C22-BAEA-6D3574CFBE53}" dt="2021-07-21T01:13:58.007" v="1430" actId="207"/>
          <ac:spMkLst>
            <pc:docMk/>
            <pc:sldMk cId="869784970" sldId="272"/>
            <ac:spMk id="7" creationId="{14750632-C315-41E2-8AEB-275611769683}"/>
          </ac:spMkLst>
        </pc:spChg>
        <pc:spChg chg="add mod">
          <ac:chgData name="Jackson Lam" userId="32eacf31-ef64-4152-a98e-82afd854682f" providerId="ADAL" clId="{2450CF0C-2DCC-4C22-BAEA-6D3574CFBE53}" dt="2021-07-21T01:24:09.591" v="1557"/>
          <ac:spMkLst>
            <pc:docMk/>
            <pc:sldMk cId="869784970" sldId="272"/>
            <ac:spMk id="8" creationId="{3A52B0B3-2D55-4B98-94F4-555FDF1AA741}"/>
          </ac:spMkLst>
        </pc:spChg>
        <pc:spChg chg="mod">
          <ac:chgData name="Jackson Lam" userId="32eacf31-ef64-4152-a98e-82afd854682f" providerId="ADAL" clId="{2450CF0C-2DCC-4C22-BAEA-6D3574CFBE53}" dt="2021-07-21T01:20:46.966" v="1507" actId="20577"/>
          <ac:spMkLst>
            <pc:docMk/>
            <pc:sldMk cId="869784970" sldId="272"/>
            <ac:spMk id="9" creationId="{BC7905F6-8839-4BE2-80ED-02AB8F93CDFF}"/>
          </ac:spMkLst>
        </pc:spChg>
        <pc:spChg chg="add mod">
          <ac:chgData name="Jackson Lam" userId="32eacf31-ef64-4152-a98e-82afd854682f" providerId="ADAL" clId="{2450CF0C-2DCC-4C22-BAEA-6D3574CFBE53}" dt="2021-07-21T01:24:09.591" v="1557"/>
          <ac:spMkLst>
            <pc:docMk/>
            <pc:sldMk cId="869784970" sldId="272"/>
            <ac:spMk id="10" creationId="{0D342083-F693-4A48-81AE-5A3C2AE25490}"/>
          </ac:spMkLst>
        </pc:spChg>
      </pc:sldChg>
      <pc:sldChg chg="addSp delSp modSp mod">
        <pc:chgData name="Jackson Lam" userId="32eacf31-ef64-4152-a98e-82afd854682f" providerId="ADAL" clId="{2450CF0C-2DCC-4C22-BAEA-6D3574CFBE53}" dt="2021-07-22T05:55:48.556" v="1871" actId="14100"/>
        <pc:sldMkLst>
          <pc:docMk/>
          <pc:sldMk cId="4123216356" sldId="275"/>
        </pc:sldMkLst>
        <pc:spChg chg="mod">
          <ac:chgData name="Jackson Lam" userId="32eacf31-ef64-4152-a98e-82afd854682f" providerId="ADAL" clId="{2450CF0C-2DCC-4C22-BAEA-6D3574CFBE53}" dt="2021-07-22T05:55:48.556" v="1871" actId="14100"/>
          <ac:spMkLst>
            <pc:docMk/>
            <pc:sldMk cId="4123216356" sldId="275"/>
            <ac:spMk id="4" creationId="{A63B9AE9-1AEB-4BD3-99A9-647F2F8332AB}"/>
          </ac:spMkLst>
        </pc:spChg>
        <pc:spChg chg="mod">
          <ac:chgData name="Jackson Lam" userId="32eacf31-ef64-4152-a98e-82afd854682f" providerId="ADAL" clId="{2450CF0C-2DCC-4C22-BAEA-6D3574CFBE53}" dt="2021-07-22T05:55:18.040" v="1869" actId="113"/>
          <ac:spMkLst>
            <pc:docMk/>
            <pc:sldMk cId="4123216356" sldId="275"/>
            <ac:spMk id="6" creationId="{BDCCEB56-2DB0-4365-ABFB-C8117E963D15}"/>
          </ac:spMkLst>
        </pc:spChg>
        <pc:spChg chg="mod">
          <ac:chgData name="Jackson Lam" userId="32eacf31-ef64-4152-a98e-82afd854682f" providerId="ADAL" clId="{2450CF0C-2DCC-4C22-BAEA-6D3574CFBE53}" dt="2021-07-22T05:54:58.414" v="1850" actId="1076"/>
          <ac:spMkLst>
            <pc:docMk/>
            <pc:sldMk cId="4123216356" sldId="275"/>
            <ac:spMk id="7" creationId="{CEE42F43-EB90-4F5E-BB3F-C11E9B9F74A9}"/>
          </ac:spMkLst>
        </pc:spChg>
        <pc:grpChg chg="add mod">
          <ac:chgData name="Jackson Lam" userId="32eacf31-ef64-4152-a98e-82afd854682f" providerId="ADAL" clId="{2450CF0C-2DCC-4C22-BAEA-6D3574CFBE53}" dt="2021-07-22T05:54:58.414" v="1850" actId="1076"/>
          <ac:grpSpMkLst>
            <pc:docMk/>
            <pc:sldMk cId="4123216356" sldId="275"/>
            <ac:grpSpMk id="5" creationId="{5ACF2F01-3BE4-454E-BDD8-7D73E2765FC6}"/>
          </ac:grpSpMkLst>
        </pc:grpChg>
        <pc:picChg chg="mod">
          <ac:chgData name="Jackson Lam" userId="32eacf31-ef64-4152-a98e-82afd854682f" providerId="ADAL" clId="{2450CF0C-2DCC-4C22-BAEA-6D3574CFBE53}" dt="2021-07-22T05:54:58.414" v="1850" actId="1076"/>
          <ac:picMkLst>
            <pc:docMk/>
            <pc:sldMk cId="4123216356" sldId="275"/>
            <ac:picMk id="8" creationId="{38B38A10-04EA-4E20-B070-18267DE007D3}"/>
          </ac:picMkLst>
        </pc:picChg>
        <pc:picChg chg="add del mod">
          <ac:chgData name="Jackson Lam" userId="32eacf31-ef64-4152-a98e-82afd854682f" providerId="ADAL" clId="{2450CF0C-2DCC-4C22-BAEA-6D3574CFBE53}" dt="2021-07-22T05:53:25.564" v="1842" actId="478"/>
          <ac:picMkLst>
            <pc:docMk/>
            <pc:sldMk cId="4123216356" sldId="275"/>
            <ac:picMk id="1026" creationId="{59680DD5-0BCA-4192-956F-A5A8C25B31C7}"/>
          </ac:picMkLst>
        </pc:picChg>
      </pc:sldChg>
      <pc:sldChg chg="addSp delSp modSp mod">
        <pc:chgData name="Jackson Lam" userId="32eacf31-ef64-4152-a98e-82afd854682f" providerId="ADAL" clId="{2450CF0C-2DCC-4C22-BAEA-6D3574CFBE53}" dt="2021-07-22T05:54:54.524" v="1848"/>
        <pc:sldMkLst>
          <pc:docMk/>
          <pc:sldMk cId="1080222261" sldId="276"/>
        </pc:sldMkLst>
        <pc:spChg chg="add mod">
          <ac:chgData name="Jackson Lam" userId="32eacf31-ef64-4152-a98e-82afd854682f" providerId="ADAL" clId="{2450CF0C-2DCC-4C22-BAEA-6D3574CFBE53}" dt="2021-07-21T01:24:22.760" v="1558"/>
          <ac:spMkLst>
            <pc:docMk/>
            <pc:sldMk cId="1080222261" sldId="276"/>
            <ac:spMk id="4" creationId="{696A113A-4E56-4B43-809D-32782139B40F}"/>
          </ac:spMkLst>
        </pc:spChg>
        <pc:spChg chg="add mod">
          <ac:chgData name="Jackson Lam" userId="32eacf31-ef64-4152-a98e-82afd854682f" providerId="ADAL" clId="{2450CF0C-2DCC-4C22-BAEA-6D3574CFBE53}" dt="2021-07-20T04:25:52.070" v="605" actId="2711"/>
          <ac:spMkLst>
            <pc:docMk/>
            <pc:sldMk cId="1080222261" sldId="276"/>
            <ac:spMk id="5" creationId="{9C8874F3-F199-4F29-9F13-0A802F3FA5FB}"/>
          </ac:spMkLst>
        </pc:spChg>
        <pc:spChg chg="add mod">
          <ac:chgData name="Jackson Lam" userId="32eacf31-ef64-4152-a98e-82afd854682f" providerId="ADAL" clId="{2450CF0C-2DCC-4C22-BAEA-6D3574CFBE53}" dt="2021-07-21T01:24:24.135" v="1559" actId="20577"/>
          <ac:spMkLst>
            <pc:docMk/>
            <pc:sldMk cId="1080222261" sldId="276"/>
            <ac:spMk id="6" creationId="{A8A78AD0-2FB0-46C4-AFAA-8E561BBB98BF}"/>
          </ac:spMkLst>
        </pc:spChg>
        <pc:spChg chg="del mod">
          <ac:chgData name="Jackson Lam" userId="32eacf31-ef64-4152-a98e-82afd854682f" providerId="ADAL" clId="{2450CF0C-2DCC-4C22-BAEA-6D3574CFBE53}" dt="2021-07-20T04:02:31.917" v="411" actId="478"/>
          <ac:spMkLst>
            <pc:docMk/>
            <pc:sldMk cId="1080222261" sldId="276"/>
            <ac:spMk id="6" creationId="{BDCCEB56-2DB0-4365-ABFB-C8117E963D15}"/>
          </ac:spMkLst>
        </pc:spChg>
        <pc:spChg chg="add mod">
          <ac:chgData name="Jackson Lam" userId="32eacf31-ef64-4152-a98e-82afd854682f" providerId="ADAL" clId="{2450CF0C-2DCC-4C22-BAEA-6D3574CFBE53}" dt="2021-07-20T04:03:04.532" v="416" actId="1076"/>
          <ac:spMkLst>
            <pc:docMk/>
            <pc:sldMk cId="1080222261" sldId="276"/>
            <ac:spMk id="7" creationId="{0CEA6540-E372-4041-AA04-BA0FDBE16932}"/>
          </ac:spMkLst>
        </pc:spChg>
        <pc:spChg chg="mod">
          <ac:chgData name="Jackson Lam" userId="32eacf31-ef64-4152-a98e-82afd854682f" providerId="ADAL" clId="{2450CF0C-2DCC-4C22-BAEA-6D3574CFBE53}" dt="2021-07-22T05:54:53.399" v="1847"/>
          <ac:spMkLst>
            <pc:docMk/>
            <pc:sldMk cId="1080222261" sldId="276"/>
            <ac:spMk id="9" creationId="{1C144641-0B1C-44EA-9735-D4F0850C6A3B}"/>
          </ac:spMkLst>
        </pc:spChg>
        <pc:grpChg chg="add del mod">
          <ac:chgData name="Jackson Lam" userId="32eacf31-ef64-4152-a98e-82afd854682f" providerId="ADAL" clId="{2450CF0C-2DCC-4C22-BAEA-6D3574CFBE53}" dt="2021-07-22T05:54:54.524" v="1848"/>
          <ac:grpSpMkLst>
            <pc:docMk/>
            <pc:sldMk cId="1080222261" sldId="276"/>
            <ac:grpSpMk id="8" creationId="{825E64D4-E91C-42CA-BCEF-2DFB0C0851D5}"/>
          </ac:grpSpMkLst>
        </pc:grpChg>
        <pc:picChg chg="mod">
          <ac:chgData name="Jackson Lam" userId="32eacf31-ef64-4152-a98e-82afd854682f" providerId="ADAL" clId="{2450CF0C-2DCC-4C22-BAEA-6D3574CFBE53}" dt="2021-07-22T05:54:53.399" v="1847"/>
          <ac:picMkLst>
            <pc:docMk/>
            <pc:sldMk cId="1080222261" sldId="276"/>
            <ac:picMk id="10" creationId="{B4B3768F-7CF4-461D-B778-78606D228362}"/>
          </ac:picMkLst>
        </pc:picChg>
      </pc:sldChg>
      <pc:sldChg chg="addSp delSp modSp mod">
        <pc:chgData name="Jackson Lam" userId="32eacf31-ef64-4152-a98e-82afd854682f" providerId="ADAL" clId="{2450CF0C-2DCC-4C22-BAEA-6D3574CFBE53}" dt="2021-07-22T05:55:53.181" v="1873" actId="1076"/>
        <pc:sldMkLst>
          <pc:docMk/>
          <pc:sldMk cId="2576589542" sldId="277"/>
        </pc:sldMkLst>
        <pc:spChg chg="del mod">
          <ac:chgData name="Jackson Lam" userId="32eacf31-ef64-4152-a98e-82afd854682f" providerId="ADAL" clId="{2450CF0C-2DCC-4C22-BAEA-6D3574CFBE53}" dt="2021-07-20T04:03:46.762" v="420" actId="478"/>
          <ac:spMkLst>
            <pc:docMk/>
            <pc:sldMk cId="2576589542" sldId="277"/>
            <ac:spMk id="6" creationId="{BDCCEB56-2DB0-4365-ABFB-C8117E963D15}"/>
          </ac:spMkLst>
        </pc:spChg>
        <pc:spChg chg="mod">
          <ac:chgData name="Jackson Lam" userId="32eacf31-ef64-4152-a98e-82afd854682f" providerId="ADAL" clId="{2450CF0C-2DCC-4C22-BAEA-6D3574CFBE53}" dt="2021-07-20T04:04:35.259" v="431" actId="1076"/>
          <ac:spMkLst>
            <pc:docMk/>
            <pc:sldMk cId="2576589542" sldId="277"/>
            <ac:spMk id="7" creationId="{AFB6A6E4-F262-4AAF-A15F-FD5210E34A4B}"/>
          </ac:spMkLst>
        </pc:spChg>
        <pc:spChg chg="add mod">
          <ac:chgData name="Jackson Lam" userId="32eacf31-ef64-4152-a98e-82afd854682f" providerId="ADAL" clId="{2450CF0C-2DCC-4C22-BAEA-6D3574CFBE53}" dt="2021-07-20T04:04:04.698" v="426" actId="14100"/>
          <ac:spMkLst>
            <pc:docMk/>
            <pc:sldMk cId="2576589542" sldId="277"/>
            <ac:spMk id="9" creationId="{4B5F0366-9AE1-4506-9CE9-D4C4FC482EFF}"/>
          </ac:spMkLst>
        </pc:spChg>
        <pc:spChg chg="add mod">
          <ac:chgData name="Jackson Lam" userId="32eacf31-ef64-4152-a98e-82afd854682f" providerId="ADAL" clId="{2450CF0C-2DCC-4C22-BAEA-6D3574CFBE53}" dt="2021-07-20T04:03:49.418" v="424" actId="20577"/>
          <ac:spMkLst>
            <pc:docMk/>
            <pc:sldMk cId="2576589542" sldId="277"/>
            <ac:spMk id="10" creationId="{9987C00E-E2BC-4BF1-8799-DF5249585DAC}"/>
          </ac:spMkLst>
        </pc:spChg>
        <pc:spChg chg="add mod">
          <ac:chgData name="Jackson Lam" userId="32eacf31-ef64-4152-a98e-82afd854682f" providerId="ADAL" clId="{2450CF0C-2DCC-4C22-BAEA-6D3574CFBE53}" dt="2021-07-21T01:24:32.150" v="1560"/>
          <ac:spMkLst>
            <pc:docMk/>
            <pc:sldMk cId="2576589542" sldId="277"/>
            <ac:spMk id="11" creationId="{336C2DD9-1501-429F-B3B0-13D1472A8976}"/>
          </ac:spMkLst>
        </pc:spChg>
        <pc:spChg chg="add mod">
          <ac:chgData name="Jackson Lam" userId="32eacf31-ef64-4152-a98e-82afd854682f" providerId="ADAL" clId="{2450CF0C-2DCC-4C22-BAEA-6D3574CFBE53}" dt="2021-07-21T01:24:32.150" v="1560"/>
          <ac:spMkLst>
            <pc:docMk/>
            <pc:sldMk cId="2576589542" sldId="277"/>
            <ac:spMk id="12" creationId="{21194EE5-B4B6-443E-A951-23022B61EC09}"/>
          </ac:spMkLst>
        </pc:spChg>
        <pc:grpChg chg="del mod">
          <ac:chgData name="Jackson Lam" userId="32eacf31-ef64-4152-a98e-82afd854682f" providerId="ADAL" clId="{2450CF0C-2DCC-4C22-BAEA-6D3574CFBE53}" dt="2021-07-22T05:54:52.055" v="1846" actId="21"/>
          <ac:grpSpMkLst>
            <pc:docMk/>
            <pc:sldMk cId="2576589542" sldId="277"/>
            <ac:grpSpMk id="5" creationId="{683EFA99-1CE5-4498-BBD1-C608AB9F29D0}"/>
          </ac:grpSpMkLst>
        </pc:grpChg>
        <pc:picChg chg="mod">
          <ac:chgData name="Jackson Lam" userId="32eacf31-ef64-4152-a98e-82afd854682f" providerId="ADAL" clId="{2450CF0C-2DCC-4C22-BAEA-6D3574CFBE53}" dt="2021-07-20T04:04:35.259" v="431" actId="1076"/>
          <ac:picMkLst>
            <pc:docMk/>
            <pc:sldMk cId="2576589542" sldId="277"/>
            <ac:picMk id="8" creationId="{8FA28072-1B02-4A8F-8359-C41F4BCC1C1A}"/>
          </ac:picMkLst>
        </pc:picChg>
        <pc:picChg chg="add mod">
          <ac:chgData name="Jackson Lam" userId="32eacf31-ef64-4152-a98e-82afd854682f" providerId="ADAL" clId="{2450CF0C-2DCC-4C22-BAEA-6D3574CFBE53}" dt="2021-07-22T05:55:53.181" v="1873" actId="1076"/>
          <ac:picMkLst>
            <pc:docMk/>
            <pc:sldMk cId="2576589542" sldId="277"/>
            <ac:picMk id="1026" creationId="{C969C42F-3F6C-42D3-964F-0CA724B2A51D}"/>
          </ac:picMkLst>
        </pc:picChg>
      </pc:sldChg>
      <pc:sldChg chg="addSp delSp modSp mod modAnim">
        <pc:chgData name="Jackson Lam" userId="32eacf31-ef64-4152-a98e-82afd854682f" providerId="ADAL" clId="{2450CF0C-2DCC-4C22-BAEA-6D3574CFBE53}" dt="2021-07-21T01:24:43.368" v="1566"/>
        <pc:sldMkLst>
          <pc:docMk/>
          <pc:sldMk cId="3879886903" sldId="279"/>
        </pc:sldMkLst>
        <pc:spChg chg="mod">
          <ac:chgData name="Jackson Lam" userId="32eacf31-ef64-4152-a98e-82afd854682f" providerId="ADAL" clId="{2450CF0C-2DCC-4C22-BAEA-6D3574CFBE53}" dt="2021-07-21T01:14:21.697" v="1439" actId="14100"/>
          <ac:spMkLst>
            <pc:docMk/>
            <pc:sldMk cId="3879886903" sldId="279"/>
            <ac:spMk id="5" creationId="{21695D55-C644-4477-ADB8-BFE1A2D45301}"/>
          </ac:spMkLst>
        </pc:spChg>
        <pc:spChg chg="mod">
          <ac:chgData name="Jackson Lam" userId="32eacf31-ef64-4152-a98e-82afd854682f" providerId="ADAL" clId="{2450CF0C-2DCC-4C22-BAEA-6D3574CFBE53}" dt="2021-07-20T04:15:15.444" v="539" actId="20577"/>
          <ac:spMkLst>
            <pc:docMk/>
            <pc:sldMk cId="3879886903" sldId="279"/>
            <ac:spMk id="7" creationId="{15BBC7FC-643E-47D7-A8C6-13096010D6D9}"/>
          </ac:spMkLst>
        </pc:spChg>
        <pc:spChg chg="add del mod">
          <ac:chgData name="Jackson Lam" userId="32eacf31-ef64-4152-a98e-82afd854682f" providerId="ADAL" clId="{2450CF0C-2DCC-4C22-BAEA-6D3574CFBE53}" dt="2021-07-21T01:14:13.027" v="1435"/>
          <ac:spMkLst>
            <pc:docMk/>
            <pc:sldMk cId="3879886903" sldId="279"/>
            <ac:spMk id="8" creationId="{649CBD4E-871A-42DD-9D7F-BFA6887B370A}"/>
          </ac:spMkLst>
        </pc:spChg>
        <pc:spChg chg="mod">
          <ac:chgData name="Jackson Lam" userId="32eacf31-ef64-4152-a98e-82afd854682f" providerId="ADAL" clId="{2450CF0C-2DCC-4C22-BAEA-6D3574CFBE53}" dt="2021-07-20T06:22:11.255" v="730" actId="6549"/>
          <ac:spMkLst>
            <pc:docMk/>
            <pc:sldMk cId="3879886903" sldId="279"/>
            <ac:spMk id="9" creationId="{BC7905F6-8839-4BE2-80ED-02AB8F93CDFF}"/>
          </ac:spMkLst>
        </pc:spChg>
        <pc:spChg chg="add mod">
          <ac:chgData name="Jackson Lam" userId="32eacf31-ef64-4152-a98e-82afd854682f" providerId="ADAL" clId="{2450CF0C-2DCC-4C22-BAEA-6D3574CFBE53}" dt="2021-07-21T01:14:17.666" v="1438" actId="1076"/>
          <ac:spMkLst>
            <pc:docMk/>
            <pc:sldMk cId="3879886903" sldId="279"/>
            <ac:spMk id="10" creationId="{401FFBD7-795F-4FB3-9968-5A3213C0A143}"/>
          </ac:spMkLst>
        </pc:spChg>
        <pc:spChg chg="add mod">
          <ac:chgData name="Jackson Lam" userId="32eacf31-ef64-4152-a98e-82afd854682f" providerId="ADAL" clId="{2450CF0C-2DCC-4C22-BAEA-6D3574CFBE53}" dt="2021-07-21T01:24:43.368" v="1566"/>
          <ac:spMkLst>
            <pc:docMk/>
            <pc:sldMk cId="3879886903" sldId="279"/>
            <ac:spMk id="11" creationId="{D3594C9F-71E6-4208-9D0F-81CA1E1E2913}"/>
          </ac:spMkLst>
        </pc:spChg>
        <pc:spChg chg="add mod">
          <ac:chgData name="Jackson Lam" userId="32eacf31-ef64-4152-a98e-82afd854682f" providerId="ADAL" clId="{2450CF0C-2DCC-4C22-BAEA-6D3574CFBE53}" dt="2021-07-21T01:24:43.368" v="1566"/>
          <ac:spMkLst>
            <pc:docMk/>
            <pc:sldMk cId="3879886903" sldId="279"/>
            <ac:spMk id="12" creationId="{98226DFB-E928-42E0-A688-349A61A9365D}"/>
          </ac:spMkLst>
        </pc:spChg>
      </pc:sldChg>
      <pc:sldChg chg="modSp mod modAnim addCm delCm">
        <pc:chgData name="Jackson Lam" userId="32eacf31-ef64-4152-a98e-82afd854682f" providerId="ADAL" clId="{2450CF0C-2DCC-4C22-BAEA-6D3574CFBE53}" dt="2021-07-20T05:51:25.007" v="648" actId="14100"/>
        <pc:sldMkLst>
          <pc:docMk/>
          <pc:sldMk cId="4285695399" sldId="280"/>
        </pc:sldMkLst>
        <pc:spChg chg="mod">
          <ac:chgData name="Jackson Lam" userId="32eacf31-ef64-4152-a98e-82afd854682f" providerId="ADAL" clId="{2450CF0C-2DCC-4C22-BAEA-6D3574CFBE53}" dt="2021-07-20T04:14:05.984" v="529" actId="1076"/>
          <ac:spMkLst>
            <pc:docMk/>
            <pc:sldMk cId="4285695399" sldId="280"/>
            <ac:spMk id="5" creationId="{21695D55-C644-4477-ADB8-BFE1A2D45301}"/>
          </ac:spMkLst>
        </pc:spChg>
        <pc:spChg chg="mod">
          <ac:chgData name="Jackson Lam" userId="32eacf31-ef64-4152-a98e-82afd854682f" providerId="ADAL" clId="{2450CF0C-2DCC-4C22-BAEA-6D3574CFBE53}" dt="2021-07-20T05:51:25.007" v="648" actId="14100"/>
          <ac:spMkLst>
            <pc:docMk/>
            <pc:sldMk cId="4285695399" sldId="280"/>
            <ac:spMk id="9" creationId="{BC7905F6-8839-4BE2-80ED-02AB8F93CDFF}"/>
          </ac:spMkLst>
        </pc:spChg>
      </pc:sldChg>
      <pc:sldChg chg="addSp delSp modSp mod">
        <pc:chgData name="Jackson Lam" userId="32eacf31-ef64-4152-a98e-82afd854682f" providerId="ADAL" clId="{2450CF0C-2DCC-4C22-BAEA-6D3574CFBE53}" dt="2021-07-21T01:24:04.591" v="1553"/>
        <pc:sldMkLst>
          <pc:docMk/>
          <pc:sldMk cId="1886936042" sldId="281"/>
        </pc:sldMkLst>
        <pc:spChg chg="add mod">
          <ac:chgData name="Jackson Lam" userId="32eacf31-ef64-4152-a98e-82afd854682f" providerId="ADAL" clId="{2450CF0C-2DCC-4C22-BAEA-6D3574CFBE53}" dt="2021-07-20T03:28:28.667" v="142" actId="14100"/>
          <ac:spMkLst>
            <pc:docMk/>
            <pc:sldMk cId="1886936042" sldId="281"/>
            <ac:spMk id="3" creationId="{2E6AFD47-E530-4C63-B757-81B1E9280412}"/>
          </ac:spMkLst>
        </pc:spChg>
        <pc:spChg chg="del mod">
          <ac:chgData name="Jackson Lam" userId="32eacf31-ef64-4152-a98e-82afd854682f" providerId="ADAL" clId="{2450CF0C-2DCC-4C22-BAEA-6D3574CFBE53}" dt="2021-07-20T03:28:18.074" v="139" actId="478"/>
          <ac:spMkLst>
            <pc:docMk/>
            <pc:sldMk cId="1886936042" sldId="281"/>
            <ac:spMk id="4" creationId="{41081E53-4CA3-490B-8893-C42ABB65A259}"/>
          </ac:spMkLst>
        </pc:spChg>
        <pc:spChg chg="add mod">
          <ac:chgData name="Jackson Lam" userId="32eacf31-ef64-4152-a98e-82afd854682f" providerId="ADAL" clId="{2450CF0C-2DCC-4C22-BAEA-6D3574CFBE53}" dt="2021-07-20T03:28:11.230" v="135" actId="20577"/>
          <ac:spMkLst>
            <pc:docMk/>
            <pc:sldMk cId="1886936042" sldId="281"/>
            <ac:spMk id="5" creationId="{A8F06E9C-E976-4D1F-A4E2-F010162290D8}"/>
          </ac:spMkLst>
        </pc:spChg>
        <pc:spChg chg="add mod">
          <ac:chgData name="Jackson Lam" userId="32eacf31-ef64-4152-a98e-82afd854682f" providerId="ADAL" clId="{2450CF0C-2DCC-4C22-BAEA-6D3574CFBE53}" dt="2021-07-21T01:24:04.591" v="1553"/>
          <ac:spMkLst>
            <pc:docMk/>
            <pc:sldMk cId="1886936042" sldId="281"/>
            <ac:spMk id="6" creationId="{C3CE3938-3322-47DA-A016-1B3D8224D57F}"/>
          </ac:spMkLst>
        </pc:spChg>
        <pc:spChg chg="add mod">
          <ac:chgData name="Jackson Lam" userId="32eacf31-ef64-4152-a98e-82afd854682f" providerId="ADAL" clId="{2450CF0C-2DCC-4C22-BAEA-6D3574CFBE53}" dt="2021-07-20T03:28:14.871" v="137"/>
          <ac:spMkLst>
            <pc:docMk/>
            <pc:sldMk cId="1886936042" sldId="281"/>
            <ac:spMk id="6" creationId="{E919AC62-68EE-4E83-BC60-DBFE342AC2E2}"/>
          </ac:spMkLst>
        </pc:spChg>
        <pc:spChg chg="add mod">
          <ac:chgData name="Jackson Lam" userId="32eacf31-ef64-4152-a98e-82afd854682f" providerId="ADAL" clId="{2450CF0C-2DCC-4C22-BAEA-6D3574CFBE53}" dt="2021-07-20T06:13:37.382" v="702" actId="207"/>
          <ac:spMkLst>
            <pc:docMk/>
            <pc:sldMk cId="1886936042" sldId="281"/>
            <ac:spMk id="7" creationId="{43584111-666B-4BFB-9A61-5CADB7644B2F}"/>
          </ac:spMkLst>
        </pc:spChg>
        <pc:spChg chg="add mod">
          <ac:chgData name="Jackson Lam" userId="32eacf31-ef64-4152-a98e-82afd854682f" providerId="ADAL" clId="{2450CF0C-2DCC-4C22-BAEA-6D3574CFBE53}" dt="2021-07-21T01:24:04.591" v="1553"/>
          <ac:spMkLst>
            <pc:docMk/>
            <pc:sldMk cId="1886936042" sldId="281"/>
            <ac:spMk id="7" creationId="{C2AEC663-29CA-4173-B0F5-BBA9CFD1C1EB}"/>
          </ac:spMkLst>
        </pc:spChg>
        <pc:picChg chg="add del mod">
          <ac:chgData name="Jackson Lam" userId="32eacf31-ef64-4152-a98e-82afd854682f" providerId="ADAL" clId="{2450CF0C-2DCC-4C22-BAEA-6D3574CFBE53}" dt="2021-07-20T03:58:23.656" v="395" actId="478"/>
          <ac:picMkLst>
            <pc:docMk/>
            <pc:sldMk cId="1886936042" sldId="281"/>
            <ac:picMk id="2050" creationId="{A2CE0AD1-AB54-4766-B602-7CAF2A622782}"/>
          </ac:picMkLst>
        </pc:picChg>
        <pc:picChg chg="add mod">
          <ac:chgData name="Jackson Lam" userId="32eacf31-ef64-4152-a98e-82afd854682f" providerId="ADAL" clId="{2450CF0C-2DCC-4C22-BAEA-6D3574CFBE53}" dt="2021-07-20T06:13:27.710" v="700" actId="1076"/>
          <ac:picMkLst>
            <pc:docMk/>
            <pc:sldMk cId="1886936042" sldId="281"/>
            <ac:picMk id="2052" creationId="{1084690B-3210-439F-BF27-9C719EC5E1BA}"/>
          </ac:picMkLst>
        </pc:picChg>
      </pc:sldChg>
      <pc:sldChg chg="addSp delSp modSp mod">
        <pc:chgData name="Jackson Lam" userId="32eacf31-ef64-4152-a98e-82afd854682f" providerId="ADAL" clId="{2450CF0C-2DCC-4C22-BAEA-6D3574CFBE53}" dt="2021-07-21T01:24:33.337" v="1561"/>
        <pc:sldMkLst>
          <pc:docMk/>
          <pc:sldMk cId="1511941150" sldId="282"/>
        </pc:sldMkLst>
        <pc:spChg chg="del mod">
          <ac:chgData name="Jackson Lam" userId="32eacf31-ef64-4152-a98e-82afd854682f" providerId="ADAL" clId="{2450CF0C-2DCC-4C22-BAEA-6D3574CFBE53}" dt="2021-07-20T04:05:16.085" v="434" actId="478"/>
          <ac:spMkLst>
            <pc:docMk/>
            <pc:sldMk cId="1511941150" sldId="282"/>
            <ac:spMk id="6" creationId="{BDCCEB56-2DB0-4365-ABFB-C8117E963D15}"/>
          </ac:spMkLst>
        </pc:spChg>
        <pc:spChg chg="add mod ord">
          <ac:chgData name="Jackson Lam" userId="32eacf31-ef64-4152-a98e-82afd854682f" providerId="ADAL" clId="{2450CF0C-2DCC-4C22-BAEA-6D3574CFBE53}" dt="2021-07-20T04:06:52.296" v="454" actId="14100"/>
          <ac:spMkLst>
            <pc:docMk/>
            <pc:sldMk cId="1511941150" sldId="282"/>
            <ac:spMk id="8" creationId="{D4D50A76-6F02-4771-9A4F-821A3737AF23}"/>
          </ac:spMkLst>
        </pc:spChg>
        <pc:spChg chg="mod">
          <ac:chgData name="Jackson Lam" userId="32eacf31-ef64-4152-a98e-82afd854682f" providerId="ADAL" clId="{2450CF0C-2DCC-4C22-BAEA-6D3574CFBE53}" dt="2021-07-20T04:07:28.255" v="459" actId="1076"/>
          <ac:spMkLst>
            <pc:docMk/>
            <pc:sldMk cId="1511941150" sldId="282"/>
            <ac:spMk id="9" creationId="{6000B733-3273-46CE-8181-7B7247DAA675}"/>
          </ac:spMkLst>
        </pc:spChg>
        <pc:spChg chg="mod">
          <ac:chgData name="Jackson Lam" userId="32eacf31-ef64-4152-a98e-82afd854682f" providerId="ADAL" clId="{2450CF0C-2DCC-4C22-BAEA-6D3574CFBE53}" dt="2021-07-20T04:07:28.255" v="459" actId="1076"/>
          <ac:spMkLst>
            <pc:docMk/>
            <pc:sldMk cId="1511941150" sldId="282"/>
            <ac:spMk id="10" creationId="{A962F668-A804-4A55-A3EC-B76D67AE013A}"/>
          </ac:spMkLst>
        </pc:spChg>
        <pc:spChg chg="mod">
          <ac:chgData name="Jackson Lam" userId="32eacf31-ef64-4152-a98e-82afd854682f" providerId="ADAL" clId="{2450CF0C-2DCC-4C22-BAEA-6D3574CFBE53}" dt="2021-07-20T04:07:28.255" v="459" actId="1076"/>
          <ac:spMkLst>
            <pc:docMk/>
            <pc:sldMk cId="1511941150" sldId="282"/>
            <ac:spMk id="11" creationId="{B5321821-1126-4AE2-85B8-EEB069E3777E}"/>
          </ac:spMkLst>
        </pc:spChg>
        <pc:spChg chg="mod">
          <ac:chgData name="Jackson Lam" userId="32eacf31-ef64-4152-a98e-82afd854682f" providerId="ADAL" clId="{2450CF0C-2DCC-4C22-BAEA-6D3574CFBE53}" dt="2021-07-20T04:07:28.255" v="459" actId="1076"/>
          <ac:spMkLst>
            <pc:docMk/>
            <pc:sldMk cId="1511941150" sldId="282"/>
            <ac:spMk id="12" creationId="{DE618D17-75E4-4ABB-9784-AB674F0782C6}"/>
          </ac:spMkLst>
        </pc:spChg>
        <pc:spChg chg="add mod">
          <ac:chgData name="Jackson Lam" userId="32eacf31-ef64-4152-a98e-82afd854682f" providerId="ADAL" clId="{2450CF0C-2DCC-4C22-BAEA-6D3574CFBE53}" dt="2021-07-20T04:26:25.068" v="609" actId="20577"/>
          <ac:spMkLst>
            <pc:docMk/>
            <pc:sldMk cId="1511941150" sldId="282"/>
            <ac:spMk id="13" creationId="{1A036632-2B54-46AC-B02E-8CFAB9A7C1CC}"/>
          </ac:spMkLst>
        </pc:spChg>
        <pc:spChg chg="add mod">
          <ac:chgData name="Jackson Lam" userId="32eacf31-ef64-4152-a98e-82afd854682f" providerId="ADAL" clId="{2450CF0C-2DCC-4C22-BAEA-6D3574CFBE53}" dt="2021-07-21T01:24:33.337" v="1561"/>
          <ac:spMkLst>
            <pc:docMk/>
            <pc:sldMk cId="1511941150" sldId="282"/>
            <ac:spMk id="14" creationId="{4CAFCBAC-B97E-4058-BFAB-9164C3E26599}"/>
          </ac:spMkLst>
        </pc:spChg>
        <pc:spChg chg="add mod">
          <ac:chgData name="Jackson Lam" userId="32eacf31-ef64-4152-a98e-82afd854682f" providerId="ADAL" clId="{2450CF0C-2DCC-4C22-BAEA-6D3574CFBE53}" dt="2021-07-21T01:24:33.337" v="1561"/>
          <ac:spMkLst>
            <pc:docMk/>
            <pc:sldMk cId="1511941150" sldId="282"/>
            <ac:spMk id="15" creationId="{1DE8E21D-09FB-4FF6-A705-2B0C81483075}"/>
          </ac:spMkLst>
        </pc:spChg>
      </pc:sldChg>
      <pc:sldChg chg="addSp delSp modSp mod modAnim">
        <pc:chgData name="Jackson Lam" userId="32eacf31-ef64-4152-a98e-82afd854682f" providerId="ADAL" clId="{2450CF0C-2DCC-4C22-BAEA-6D3574CFBE53}" dt="2021-07-21T01:24:34.978" v="1562"/>
        <pc:sldMkLst>
          <pc:docMk/>
          <pc:sldMk cId="1639166445" sldId="283"/>
        </pc:sldMkLst>
        <pc:spChg chg="add mod">
          <ac:chgData name="Jackson Lam" userId="32eacf31-ef64-4152-a98e-82afd854682f" providerId="ADAL" clId="{2450CF0C-2DCC-4C22-BAEA-6D3574CFBE53}" dt="2021-07-21T01:21:59.937" v="1515" actId="1076"/>
          <ac:spMkLst>
            <pc:docMk/>
            <pc:sldMk cId="1639166445" sldId="283"/>
            <ac:spMk id="2" creationId="{2364DFBD-1BB0-449A-962C-A75CC39A8115}"/>
          </ac:spMkLst>
        </pc:spChg>
        <pc:spChg chg="add del mod">
          <ac:chgData name="Jackson Lam" userId="32eacf31-ef64-4152-a98e-82afd854682f" providerId="ADAL" clId="{2450CF0C-2DCC-4C22-BAEA-6D3574CFBE53}" dt="2021-07-20T05:55:16.117" v="656" actId="478"/>
          <ac:spMkLst>
            <pc:docMk/>
            <pc:sldMk cId="1639166445" sldId="283"/>
            <ac:spMk id="5" creationId="{42A1E6AD-B842-4181-B126-561AED314576}"/>
          </ac:spMkLst>
        </pc:spChg>
        <pc:spChg chg="add mod">
          <ac:chgData name="Jackson Lam" userId="32eacf31-ef64-4152-a98e-82afd854682f" providerId="ADAL" clId="{2450CF0C-2DCC-4C22-BAEA-6D3574CFBE53}" dt="2021-07-21T01:24:34.978" v="1562"/>
          <ac:spMkLst>
            <pc:docMk/>
            <pc:sldMk cId="1639166445" sldId="283"/>
            <ac:spMk id="5" creationId="{91A56417-2648-4136-AE8A-1CA2A38AE7EB}"/>
          </ac:spMkLst>
        </pc:spChg>
        <pc:spChg chg="del mod">
          <ac:chgData name="Jackson Lam" userId="32eacf31-ef64-4152-a98e-82afd854682f" providerId="ADAL" clId="{2450CF0C-2DCC-4C22-BAEA-6D3574CFBE53}" dt="2021-07-20T04:09:33.702" v="484" actId="478"/>
          <ac:spMkLst>
            <pc:docMk/>
            <pc:sldMk cId="1639166445" sldId="283"/>
            <ac:spMk id="6" creationId="{BDCCEB56-2DB0-4365-ABFB-C8117E963D15}"/>
          </ac:spMkLst>
        </pc:spChg>
        <pc:spChg chg="mod">
          <ac:chgData name="Jackson Lam" userId="32eacf31-ef64-4152-a98e-82afd854682f" providerId="ADAL" clId="{2450CF0C-2DCC-4C22-BAEA-6D3574CFBE53}" dt="2021-07-21T01:22:03.031" v="1516" actId="1076"/>
          <ac:spMkLst>
            <pc:docMk/>
            <pc:sldMk cId="1639166445" sldId="283"/>
            <ac:spMk id="6" creationId="{EB408BE3-D848-49CE-A47C-18F3D5F4ADFE}"/>
          </ac:spMkLst>
        </pc:spChg>
        <pc:spChg chg="add mod">
          <ac:chgData name="Jackson Lam" userId="32eacf31-ef64-4152-a98e-82afd854682f" providerId="ADAL" clId="{2450CF0C-2DCC-4C22-BAEA-6D3574CFBE53}" dt="2021-07-20T05:51:49.474" v="651" actId="1076"/>
          <ac:spMkLst>
            <pc:docMk/>
            <pc:sldMk cId="1639166445" sldId="283"/>
            <ac:spMk id="7" creationId="{741111E5-335E-4731-9AF9-55402E835687}"/>
          </ac:spMkLst>
        </pc:spChg>
        <pc:spChg chg="add mod">
          <ac:chgData name="Jackson Lam" userId="32eacf31-ef64-4152-a98e-82afd854682f" providerId="ADAL" clId="{2450CF0C-2DCC-4C22-BAEA-6D3574CFBE53}" dt="2021-07-21T01:24:34.978" v="1562"/>
          <ac:spMkLst>
            <pc:docMk/>
            <pc:sldMk cId="1639166445" sldId="283"/>
            <ac:spMk id="7" creationId="{FFE5824B-AE07-4A69-9189-3CA9BA60E6B4}"/>
          </ac:spMkLst>
        </pc:spChg>
        <pc:spChg chg="del mod">
          <ac:chgData name="Jackson Lam" userId="32eacf31-ef64-4152-a98e-82afd854682f" providerId="ADAL" clId="{2450CF0C-2DCC-4C22-BAEA-6D3574CFBE53}" dt="2021-07-20T04:07:52.119" v="464" actId="478"/>
          <ac:spMkLst>
            <pc:docMk/>
            <pc:sldMk cId="1639166445" sldId="283"/>
            <ac:spMk id="8" creationId="{DECD0A69-95C1-4680-A093-82A51D0CB3FF}"/>
          </ac:spMkLst>
        </pc:spChg>
        <pc:picChg chg="add mod">
          <ac:chgData name="Jackson Lam" userId="32eacf31-ef64-4152-a98e-82afd854682f" providerId="ADAL" clId="{2450CF0C-2DCC-4C22-BAEA-6D3574CFBE53}" dt="2021-07-21T01:22:03.031" v="1516" actId="1076"/>
          <ac:picMkLst>
            <pc:docMk/>
            <pc:sldMk cId="1639166445" sldId="283"/>
            <ac:picMk id="3074" creationId="{1AA48EE2-2C46-454F-8C6A-58DCC881C841}"/>
          </ac:picMkLst>
        </pc:picChg>
      </pc:sldChg>
      <pc:sldChg chg="addSp modSp mod modAnim">
        <pc:chgData name="Jackson Lam" userId="32eacf31-ef64-4152-a98e-82afd854682f" providerId="ADAL" clId="{2450CF0C-2DCC-4C22-BAEA-6D3574CFBE53}" dt="2021-07-20T04:23:59.594" v="600" actId="20577"/>
        <pc:sldMkLst>
          <pc:docMk/>
          <pc:sldMk cId="1150098581" sldId="284"/>
        </pc:sldMkLst>
        <pc:spChg chg="add mod">
          <ac:chgData name="Jackson Lam" userId="32eacf31-ef64-4152-a98e-82afd854682f" providerId="ADAL" clId="{2450CF0C-2DCC-4C22-BAEA-6D3574CFBE53}" dt="2021-07-20T04:21:39.764" v="578" actId="1076"/>
          <ac:spMkLst>
            <pc:docMk/>
            <pc:sldMk cId="1150098581" sldId="284"/>
            <ac:spMk id="4" creationId="{0E0AF087-1449-4C16-895B-76FFFD75AA19}"/>
          </ac:spMkLst>
        </pc:spChg>
        <pc:spChg chg="mod">
          <ac:chgData name="Jackson Lam" userId="32eacf31-ef64-4152-a98e-82afd854682f" providerId="ADAL" clId="{2450CF0C-2DCC-4C22-BAEA-6D3574CFBE53}" dt="2021-07-20T04:23:57.391" v="599" actId="20577"/>
          <ac:spMkLst>
            <pc:docMk/>
            <pc:sldMk cId="1150098581" sldId="284"/>
            <ac:spMk id="10" creationId="{269513AB-952B-43F5-A9BD-E990B715CAC0}"/>
          </ac:spMkLst>
        </pc:spChg>
      </pc:sldChg>
      <pc:sldChg chg="addSp modSp mod">
        <pc:chgData name="Jackson Lam" userId="32eacf31-ef64-4152-a98e-82afd854682f" providerId="ADAL" clId="{2450CF0C-2DCC-4C22-BAEA-6D3574CFBE53}" dt="2021-07-20T04:01:36.683" v="404" actId="14861"/>
        <pc:sldMkLst>
          <pc:docMk/>
          <pc:sldMk cId="4185090518" sldId="285"/>
        </pc:sldMkLst>
        <pc:spChg chg="add mod">
          <ac:chgData name="Jackson Lam" userId="32eacf31-ef64-4152-a98e-82afd854682f" providerId="ADAL" clId="{2450CF0C-2DCC-4C22-BAEA-6D3574CFBE53}" dt="2021-07-20T03:53:07.825" v="333" actId="1076"/>
          <ac:spMkLst>
            <pc:docMk/>
            <pc:sldMk cId="4185090518" sldId="285"/>
            <ac:spMk id="5" creationId="{8FD16E42-73B7-4EA0-9FF8-4905E01C995B}"/>
          </ac:spMkLst>
        </pc:spChg>
        <pc:spChg chg="mod">
          <ac:chgData name="Jackson Lam" userId="32eacf31-ef64-4152-a98e-82afd854682f" providerId="ADAL" clId="{2450CF0C-2DCC-4C22-BAEA-6D3574CFBE53}" dt="2021-07-20T04:00:05.618" v="403" actId="2711"/>
          <ac:spMkLst>
            <pc:docMk/>
            <pc:sldMk cId="4185090518" sldId="285"/>
            <ac:spMk id="10" creationId="{269513AB-952B-43F5-A9BD-E990B715CAC0}"/>
          </ac:spMkLst>
        </pc:spChg>
        <pc:picChg chg="add mod">
          <ac:chgData name="Jackson Lam" userId="32eacf31-ef64-4152-a98e-82afd854682f" providerId="ADAL" clId="{2450CF0C-2DCC-4C22-BAEA-6D3574CFBE53}" dt="2021-07-20T04:01:36.683" v="404" actId="14861"/>
          <ac:picMkLst>
            <pc:docMk/>
            <pc:sldMk cId="4185090518" sldId="285"/>
            <ac:picMk id="1026" creationId="{5F83002F-F3C6-4F5F-B910-078F67BB7B8E}"/>
          </ac:picMkLst>
        </pc:picChg>
      </pc:sldChg>
      <pc:sldChg chg="addSp delSp modSp mod">
        <pc:chgData name="Jackson Lam" userId="32eacf31-ef64-4152-a98e-82afd854682f" providerId="ADAL" clId="{2450CF0C-2DCC-4C22-BAEA-6D3574CFBE53}" dt="2021-07-20T09:40:37.739" v="1282" actId="14100"/>
        <pc:sldMkLst>
          <pc:docMk/>
          <pc:sldMk cId="665195972" sldId="286"/>
        </pc:sldMkLst>
        <pc:spChg chg="mod">
          <ac:chgData name="Jackson Lam" userId="32eacf31-ef64-4152-a98e-82afd854682f" providerId="ADAL" clId="{2450CF0C-2DCC-4C22-BAEA-6D3574CFBE53}" dt="2021-07-20T09:40:31.582" v="1281" actId="1076"/>
          <ac:spMkLst>
            <pc:docMk/>
            <pc:sldMk cId="665195972" sldId="286"/>
            <ac:spMk id="4" creationId="{A63B9AE9-1AEB-4BD3-99A9-647F2F8332AB}"/>
          </ac:spMkLst>
        </pc:spChg>
        <pc:spChg chg="add del mod">
          <ac:chgData name="Jackson Lam" userId="32eacf31-ef64-4152-a98e-82afd854682f" providerId="ADAL" clId="{2450CF0C-2DCC-4C22-BAEA-6D3574CFBE53}" dt="2021-07-20T06:41:25.173" v="778"/>
          <ac:spMkLst>
            <pc:docMk/>
            <pc:sldMk cId="665195972" sldId="286"/>
            <ac:spMk id="5" creationId="{E7FA6512-896E-413D-8E03-2FEE1D8B1277}"/>
          </ac:spMkLst>
        </pc:spChg>
        <pc:spChg chg="mod">
          <ac:chgData name="Jackson Lam" userId="32eacf31-ef64-4152-a98e-82afd854682f" providerId="ADAL" clId="{2450CF0C-2DCC-4C22-BAEA-6D3574CFBE53}" dt="2021-07-20T09:40:37.739" v="1282" actId="14100"/>
          <ac:spMkLst>
            <pc:docMk/>
            <pc:sldMk cId="665195972" sldId="286"/>
            <ac:spMk id="6" creationId="{BDCCEB56-2DB0-4365-ABFB-C8117E963D15}"/>
          </ac:spMkLst>
        </pc:spChg>
        <pc:spChg chg="add del mod">
          <ac:chgData name="Jackson Lam" userId="32eacf31-ef64-4152-a98e-82afd854682f" providerId="ADAL" clId="{2450CF0C-2DCC-4C22-BAEA-6D3574CFBE53}" dt="2021-07-20T06:41:25.173" v="778"/>
          <ac:spMkLst>
            <pc:docMk/>
            <pc:sldMk cId="665195972" sldId="286"/>
            <ac:spMk id="7" creationId="{12D8776D-65ED-48AE-86D5-2784AFCB3354}"/>
          </ac:spMkLst>
        </pc:spChg>
      </pc:sldChg>
      <pc:sldChg chg="addSp delSp modSp mod">
        <pc:chgData name="Jackson Lam" userId="32eacf31-ef64-4152-a98e-82afd854682f" providerId="ADAL" clId="{2450CF0C-2DCC-4C22-BAEA-6D3574CFBE53}" dt="2021-07-21T01:24:49.368" v="1569" actId="20577"/>
        <pc:sldMkLst>
          <pc:docMk/>
          <pc:sldMk cId="16960446" sldId="287"/>
        </pc:sldMkLst>
        <pc:spChg chg="mod">
          <ac:chgData name="Jackson Lam" userId="32eacf31-ef64-4152-a98e-82afd854682f" providerId="ADAL" clId="{2450CF0C-2DCC-4C22-BAEA-6D3574CFBE53}" dt="2021-07-20T06:44:33.373" v="800" actId="14100"/>
          <ac:spMkLst>
            <pc:docMk/>
            <pc:sldMk cId="16960446" sldId="287"/>
            <ac:spMk id="2" creationId="{1B554C65-B3AA-43A6-95A0-AC1F7F8B27E3}"/>
          </ac:spMkLst>
        </pc:spChg>
        <pc:spChg chg="mod">
          <ac:chgData name="Jackson Lam" userId="32eacf31-ef64-4152-a98e-82afd854682f" providerId="ADAL" clId="{2450CF0C-2DCC-4C22-BAEA-6D3574CFBE53}" dt="2021-07-20T07:54:55.813" v="1141" actId="20577"/>
          <ac:spMkLst>
            <pc:docMk/>
            <pc:sldMk cId="16960446" sldId="287"/>
            <ac:spMk id="4" creationId="{A63B9AE9-1AEB-4BD3-99A9-647F2F8332AB}"/>
          </ac:spMkLst>
        </pc:spChg>
        <pc:spChg chg="mod">
          <ac:chgData name="Jackson Lam" userId="32eacf31-ef64-4152-a98e-82afd854682f" providerId="ADAL" clId="{2450CF0C-2DCC-4C22-BAEA-6D3574CFBE53}" dt="2021-07-20T07:10:24.055" v="897" actId="1076"/>
          <ac:spMkLst>
            <pc:docMk/>
            <pc:sldMk cId="16960446" sldId="287"/>
            <ac:spMk id="5" creationId="{3938A45B-9310-4350-9EA3-E78F0958262B}"/>
          </ac:spMkLst>
        </pc:spChg>
        <pc:spChg chg="del mod">
          <ac:chgData name="Jackson Lam" userId="32eacf31-ef64-4152-a98e-82afd854682f" providerId="ADAL" clId="{2450CF0C-2DCC-4C22-BAEA-6D3574CFBE53}" dt="2021-07-20T06:41:38.250" v="783" actId="478"/>
          <ac:spMkLst>
            <pc:docMk/>
            <pc:sldMk cId="16960446" sldId="287"/>
            <ac:spMk id="6" creationId="{BDCCEB56-2DB0-4365-ABFB-C8117E963D15}"/>
          </ac:spMkLst>
        </pc:spChg>
        <pc:spChg chg="mod">
          <ac:chgData name="Jackson Lam" userId="32eacf31-ef64-4152-a98e-82afd854682f" providerId="ADAL" clId="{2450CF0C-2DCC-4C22-BAEA-6D3574CFBE53}" dt="2021-07-20T07:10:24.055" v="897" actId="1076"/>
          <ac:spMkLst>
            <pc:docMk/>
            <pc:sldMk cId="16960446" sldId="287"/>
            <ac:spMk id="7" creationId="{B83708AC-1836-40C2-9BAD-1C0FBEE4AFE6}"/>
          </ac:spMkLst>
        </pc:spChg>
        <pc:spChg chg="mod">
          <ac:chgData name="Jackson Lam" userId="32eacf31-ef64-4152-a98e-82afd854682f" providerId="ADAL" clId="{2450CF0C-2DCC-4C22-BAEA-6D3574CFBE53}" dt="2021-07-20T07:10:24.055" v="897" actId="1076"/>
          <ac:spMkLst>
            <pc:docMk/>
            <pc:sldMk cId="16960446" sldId="287"/>
            <ac:spMk id="8" creationId="{A787CA5C-0D44-4284-AD2D-2BD9FB42B322}"/>
          </ac:spMkLst>
        </pc:spChg>
        <pc:spChg chg="mod">
          <ac:chgData name="Jackson Lam" userId="32eacf31-ef64-4152-a98e-82afd854682f" providerId="ADAL" clId="{2450CF0C-2DCC-4C22-BAEA-6D3574CFBE53}" dt="2021-07-20T07:10:24.055" v="897" actId="1076"/>
          <ac:spMkLst>
            <pc:docMk/>
            <pc:sldMk cId="16960446" sldId="287"/>
            <ac:spMk id="9" creationId="{1E05E49A-FA09-4061-B9D8-5C5D8B2EE25E}"/>
          </ac:spMkLst>
        </pc:spChg>
        <pc:spChg chg="mod">
          <ac:chgData name="Jackson Lam" userId="32eacf31-ef64-4152-a98e-82afd854682f" providerId="ADAL" clId="{2450CF0C-2DCC-4C22-BAEA-6D3574CFBE53}" dt="2021-07-20T06:44:41.514" v="801" actId="1076"/>
          <ac:spMkLst>
            <pc:docMk/>
            <pc:sldMk cId="16960446" sldId="287"/>
            <ac:spMk id="14" creationId="{F974A0CE-821C-4829-AF23-8F88837813F3}"/>
          </ac:spMkLst>
        </pc:spChg>
        <pc:spChg chg="mod">
          <ac:chgData name="Jackson Lam" userId="32eacf31-ef64-4152-a98e-82afd854682f" providerId="ADAL" clId="{2450CF0C-2DCC-4C22-BAEA-6D3574CFBE53}" dt="2021-07-20T06:44:42.732" v="802" actId="1076"/>
          <ac:spMkLst>
            <pc:docMk/>
            <pc:sldMk cId="16960446" sldId="287"/>
            <ac:spMk id="15" creationId="{49092926-6831-46E7-B90D-C2993D2D109A}"/>
          </ac:spMkLst>
        </pc:spChg>
        <pc:spChg chg="mod">
          <ac:chgData name="Jackson Lam" userId="32eacf31-ef64-4152-a98e-82afd854682f" providerId="ADAL" clId="{2450CF0C-2DCC-4C22-BAEA-6D3574CFBE53}" dt="2021-07-20T06:44:44.170" v="803" actId="1076"/>
          <ac:spMkLst>
            <pc:docMk/>
            <pc:sldMk cId="16960446" sldId="287"/>
            <ac:spMk id="16" creationId="{4D90F092-5504-4E63-A182-646783E6002F}"/>
          </ac:spMkLst>
        </pc:spChg>
        <pc:spChg chg="mod">
          <ac:chgData name="Jackson Lam" userId="32eacf31-ef64-4152-a98e-82afd854682f" providerId="ADAL" clId="{2450CF0C-2DCC-4C22-BAEA-6D3574CFBE53}" dt="2021-07-20T07:00:40.860" v="817" actId="1076"/>
          <ac:spMkLst>
            <pc:docMk/>
            <pc:sldMk cId="16960446" sldId="287"/>
            <ac:spMk id="17" creationId="{406C7AF3-CAB1-4BD3-BE1D-BF247BEB7215}"/>
          </ac:spMkLst>
        </pc:spChg>
        <pc:spChg chg="mod">
          <ac:chgData name="Jackson Lam" userId="32eacf31-ef64-4152-a98e-82afd854682f" providerId="ADAL" clId="{2450CF0C-2DCC-4C22-BAEA-6D3574CFBE53}" dt="2021-07-20T07:00:40.860" v="817" actId="1076"/>
          <ac:spMkLst>
            <pc:docMk/>
            <pc:sldMk cId="16960446" sldId="287"/>
            <ac:spMk id="18" creationId="{A75B9B53-45B2-4531-932D-9FF34FFF9E92}"/>
          </ac:spMkLst>
        </pc:spChg>
        <pc:spChg chg="mod">
          <ac:chgData name="Jackson Lam" userId="32eacf31-ef64-4152-a98e-82afd854682f" providerId="ADAL" clId="{2450CF0C-2DCC-4C22-BAEA-6D3574CFBE53}" dt="2021-07-20T07:00:43.717" v="818" actId="1076"/>
          <ac:spMkLst>
            <pc:docMk/>
            <pc:sldMk cId="16960446" sldId="287"/>
            <ac:spMk id="19" creationId="{03BF6CC8-DE99-4FDA-95FA-BA58D0BC5010}"/>
          </ac:spMkLst>
        </pc:spChg>
        <pc:spChg chg="mod">
          <ac:chgData name="Jackson Lam" userId="32eacf31-ef64-4152-a98e-82afd854682f" providerId="ADAL" clId="{2450CF0C-2DCC-4C22-BAEA-6D3574CFBE53}" dt="2021-07-20T07:00:45.920" v="819" actId="1076"/>
          <ac:spMkLst>
            <pc:docMk/>
            <pc:sldMk cId="16960446" sldId="287"/>
            <ac:spMk id="20" creationId="{044FF66B-B715-4B88-A772-95FCA4960D74}"/>
          </ac:spMkLst>
        </pc:spChg>
        <pc:spChg chg="add mod ord">
          <ac:chgData name="Jackson Lam" userId="32eacf31-ef64-4152-a98e-82afd854682f" providerId="ADAL" clId="{2450CF0C-2DCC-4C22-BAEA-6D3574CFBE53}" dt="2021-07-20T07:59:00.192" v="1186" actId="1076"/>
          <ac:spMkLst>
            <pc:docMk/>
            <pc:sldMk cId="16960446" sldId="287"/>
            <ac:spMk id="21" creationId="{10271A2C-63D9-4B25-968C-7009360A63E3}"/>
          </ac:spMkLst>
        </pc:spChg>
        <pc:spChg chg="add mod ord">
          <ac:chgData name="Jackson Lam" userId="32eacf31-ef64-4152-a98e-82afd854682f" providerId="ADAL" clId="{2450CF0C-2DCC-4C22-BAEA-6D3574CFBE53}" dt="2021-07-21T01:24:48.274" v="1568" actId="1076"/>
          <ac:spMkLst>
            <pc:docMk/>
            <pc:sldMk cId="16960446" sldId="287"/>
            <ac:spMk id="22" creationId="{FA2976F8-E558-41ED-8A4D-BB983C43A82F}"/>
          </ac:spMkLst>
        </pc:spChg>
        <pc:spChg chg="add mod">
          <ac:chgData name="Jackson Lam" userId="32eacf31-ef64-4152-a98e-82afd854682f" providerId="ADAL" clId="{2450CF0C-2DCC-4C22-BAEA-6D3574CFBE53}" dt="2021-07-21T01:24:46.555" v="1567"/>
          <ac:spMkLst>
            <pc:docMk/>
            <pc:sldMk cId="16960446" sldId="287"/>
            <ac:spMk id="23" creationId="{0C3E4679-BA66-4D84-BF59-97807FC1F6CB}"/>
          </ac:spMkLst>
        </pc:spChg>
        <pc:spChg chg="add mod">
          <ac:chgData name="Jackson Lam" userId="32eacf31-ef64-4152-a98e-82afd854682f" providerId="ADAL" clId="{2450CF0C-2DCC-4C22-BAEA-6D3574CFBE53}" dt="2021-07-21T01:24:49.368" v="1569" actId="20577"/>
          <ac:spMkLst>
            <pc:docMk/>
            <pc:sldMk cId="16960446" sldId="287"/>
            <ac:spMk id="24" creationId="{2D8D16FC-3A5C-4BEC-8DE4-E344BFBC5C8D}"/>
          </ac:spMkLst>
        </pc:spChg>
      </pc:sldChg>
      <pc:sldChg chg="addSp delSp modSp mod">
        <pc:chgData name="Jackson Lam" userId="32eacf31-ef64-4152-a98e-82afd854682f" providerId="ADAL" clId="{2450CF0C-2DCC-4C22-BAEA-6D3574CFBE53}" dt="2021-07-21T01:24:55.945" v="1571" actId="1076"/>
        <pc:sldMkLst>
          <pc:docMk/>
          <pc:sldMk cId="2364021975" sldId="288"/>
        </pc:sldMkLst>
        <pc:spChg chg="mod">
          <ac:chgData name="Jackson Lam" userId="32eacf31-ef64-4152-a98e-82afd854682f" providerId="ADAL" clId="{2450CF0C-2DCC-4C22-BAEA-6D3574CFBE53}" dt="2021-07-20T07:54:57.760" v="1142" actId="20577"/>
          <ac:spMkLst>
            <pc:docMk/>
            <pc:sldMk cId="2364021975" sldId="288"/>
            <ac:spMk id="4" creationId="{A63B9AE9-1AEB-4BD3-99A9-647F2F8332AB}"/>
          </ac:spMkLst>
        </pc:spChg>
        <pc:spChg chg="mod">
          <ac:chgData name="Jackson Lam" userId="32eacf31-ef64-4152-a98e-82afd854682f" providerId="ADAL" clId="{2450CF0C-2DCC-4C22-BAEA-6D3574CFBE53}" dt="2021-07-20T07:02:12.991" v="851" actId="948"/>
          <ac:spMkLst>
            <pc:docMk/>
            <pc:sldMk cId="2364021975" sldId="288"/>
            <ac:spMk id="6" creationId="{BDCCEB56-2DB0-4365-ABFB-C8117E963D15}"/>
          </ac:spMkLst>
        </pc:spChg>
        <pc:spChg chg="add mod">
          <ac:chgData name="Jackson Lam" userId="32eacf31-ef64-4152-a98e-82afd854682f" providerId="ADAL" clId="{2450CF0C-2DCC-4C22-BAEA-6D3574CFBE53}" dt="2021-07-21T01:24:55.945" v="1571" actId="1076"/>
          <ac:spMkLst>
            <pc:docMk/>
            <pc:sldMk cId="2364021975" sldId="288"/>
            <ac:spMk id="7" creationId="{CC9EDF91-DAEC-4200-9B7F-3865EB940036}"/>
          </ac:spMkLst>
        </pc:spChg>
        <pc:spChg chg="add mod">
          <ac:chgData name="Jackson Lam" userId="32eacf31-ef64-4152-a98e-82afd854682f" providerId="ADAL" clId="{2450CF0C-2DCC-4C22-BAEA-6D3574CFBE53}" dt="2021-07-21T01:24:53.899" v="1570"/>
          <ac:spMkLst>
            <pc:docMk/>
            <pc:sldMk cId="2364021975" sldId="288"/>
            <ac:spMk id="8" creationId="{1CA6C871-2787-4982-B1A3-DB16598650BC}"/>
          </ac:spMkLst>
        </pc:spChg>
        <pc:spChg chg="add del mod">
          <ac:chgData name="Jackson Lam" userId="32eacf31-ef64-4152-a98e-82afd854682f" providerId="ADAL" clId="{2450CF0C-2DCC-4C22-BAEA-6D3574CFBE53}" dt="2021-07-20T07:01:55.273" v="841"/>
          <ac:spMkLst>
            <pc:docMk/>
            <pc:sldMk cId="2364021975" sldId="288"/>
            <ac:spMk id="8" creationId="{9E7A8F3C-B9F0-4F9E-A136-1683FC81B554}"/>
          </ac:spMkLst>
        </pc:spChg>
        <pc:spChg chg="add mod">
          <ac:chgData name="Jackson Lam" userId="32eacf31-ef64-4152-a98e-82afd854682f" providerId="ADAL" clId="{2450CF0C-2DCC-4C22-BAEA-6D3574CFBE53}" dt="2021-07-21T01:24:53.899" v="1570"/>
          <ac:spMkLst>
            <pc:docMk/>
            <pc:sldMk cId="2364021975" sldId="288"/>
            <ac:spMk id="9" creationId="{43D203D1-8153-43DE-AD18-FAAA37E0987D}"/>
          </ac:spMkLst>
        </pc:spChg>
        <pc:picChg chg="mod">
          <ac:chgData name="Jackson Lam" userId="32eacf31-ef64-4152-a98e-82afd854682f" providerId="ADAL" clId="{2450CF0C-2DCC-4C22-BAEA-6D3574CFBE53}" dt="2021-07-20T07:02:20.037" v="854" actId="1076"/>
          <ac:picMkLst>
            <pc:docMk/>
            <pc:sldMk cId="2364021975" sldId="288"/>
            <ac:picMk id="10" creationId="{60F797B7-2267-4322-A50C-EC34169A45EE}"/>
          </ac:picMkLst>
        </pc:picChg>
        <pc:picChg chg="mod">
          <ac:chgData name="Jackson Lam" userId="32eacf31-ef64-4152-a98e-82afd854682f" providerId="ADAL" clId="{2450CF0C-2DCC-4C22-BAEA-6D3574CFBE53}" dt="2021-07-20T07:02:18.366" v="853" actId="1076"/>
          <ac:picMkLst>
            <pc:docMk/>
            <pc:sldMk cId="2364021975" sldId="288"/>
            <ac:picMk id="12" creationId="{7703FE6C-28F5-476B-ADB7-426E3FD6E487}"/>
          </ac:picMkLst>
        </pc:picChg>
      </pc:sldChg>
      <pc:sldChg chg="addSp modSp mod">
        <pc:chgData name="Jackson Lam" userId="32eacf31-ef64-4152-a98e-82afd854682f" providerId="ADAL" clId="{2450CF0C-2DCC-4C22-BAEA-6D3574CFBE53}" dt="2021-07-21T01:24:58.708" v="1573" actId="1076"/>
        <pc:sldMkLst>
          <pc:docMk/>
          <pc:sldMk cId="268673819" sldId="289"/>
        </pc:sldMkLst>
        <pc:spChg chg="mod">
          <ac:chgData name="Jackson Lam" userId="32eacf31-ef64-4152-a98e-82afd854682f" providerId="ADAL" clId="{2450CF0C-2DCC-4C22-BAEA-6D3574CFBE53}" dt="2021-07-20T07:55:03.945" v="1145" actId="20577"/>
          <ac:spMkLst>
            <pc:docMk/>
            <pc:sldMk cId="268673819" sldId="289"/>
            <ac:spMk id="4" creationId="{A63B9AE9-1AEB-4BD3-99A9-647F2F8332AB}"/>
          </ac:spMkLst>
        </pc:spChg>
        <pc:spChg chg="add mod">
          <ac:chgData name="Jackson Lam" userId="32eacf31-ef64-4152-a98e-82afd854682f" providerId="ADAL" clId="{2450CF0C-2DCC-4C22-BAEA-6D3574CFBE53}" dt="2021-07-21T01:24:58.708" v="1573" actId="1076"/>
          <ac:spMkLst>
            <pc:docMk/>
            <pc:sldMk cId="268673819" sldId="289"/>
            <ac:spMk id="5" creationId="{1CB87EF1-1CB6-4906-8D74-4EBB4C2A329A}"/>
          </ac:spMkLst>
        </pc:spChg>
        <pc:spChg chg="mod">
          <ac:chgData name="Jackson Lam" userId="32eacf31-ef64-4152-a98e-82afd854682f" providerId="ADAL" clId="{2450CF0C-2DCC-4C22-BAEA-6D3574CFBE53}" dt="2021-07-20T07:03:57.239" v="873" actId="1076"/>
          <ac:spMkLst>
            <pc:docMk/>
            <pc:sldMk cId="268673819" sldId="289"/>
            <ac:spMk id="6" creationId="{BDCCEB56-2DB0-4365-ABFB-C8117E963D15}"/>
          </ac:spMkLst>
        </pc:spChg>
        <pc:spChg chg="add mod">
          <ac:chgData name="Jackson Lam" userId="32eacf31-ef64-4152-a98e-82afd854682f" providerId="ADAL" clId="{2450CF0C-2DCC-4C22-BAEA-6D3574CFBE53}" dt="2021-07-21T01:24:56.899" v="1572"/>
          <ac:spMkLst>
            <pc:docMk/>
            <pc:sldMk cId="268673819" sldId="289"/>
            <ac:spMk id="7" creationId="{DFBA383E-D551-44AD-921C-856AF953A579}"/>
          </ac:spMkLst>
        </pc:spChg>
        <pc:spChg chg="add mod">
          <ac:chgData name="Jackson Lam" userId="32eacf31-ef64-4152-a98e-82afd854682f" providerId="ADAL" clId="{2450CF0C-2DCC-4C22-BAEA-6D3574CFBE53}" dt="2021-07-21T01:24:56.899" v="1572"/>
          <ac:spMkLst>
            <pc:docMk/>
            <pc:sldMk cId="268673819" sldId="289"/>
            <ac:spMk id="8" creationId="{F77DB3EF-132F-40A5-A84D-E9E4DDF81D04}"/>
          </ac:spMkLst>
        </pc:spChg>
        <pc:picChg chg="add mod">
          <ac:chgData name="Jackson Lam" userId="32eacf31-ef64-4152-a98e-82afd854682f" providerId="ADAL" clId="{2450CF0C-2DCC-4C22-BAEA-6D3574CFBE53}" dt="2021-07-20T07:03:57.239" v="873" actId="1076"/>
          <ac:picMkLst>
            <pc:docMk/>
            <pc:sldMk cId="268673819" sldId="289"/>
            <ac:picMk id="5122" creationId="{9D0160C3-111D-49C3-8BA7-1DE8825F20DC}"/>
          </ac:picMkLst>
        </pc:picChg>
      </pc:sldChg>
      <pc:sldChg chg="addSp modSp mod modAnim">
        <pc:chgData name="Jackson Lam" userId="32eacf31-ef64-4152-a98e-82afd854682f" providerId="ADAL" clId="{2450CF0C-2DCC-4C22-BAEA-6D3574CFBE53}" dt="2021-07-21T01:25:18.466" v="1592" actId="20577"/>
        <pc:sldMkLst>
          <pc:docMk/>
          <pc:sldMk cId="3606255799" sldId="291"/>
        </pc:sldMkLst>
        <pc:spChg chg="mod">
          <ac:chgData name="Jackson Lam" userId="32eacf31-ef64-4152-a98e-82afd854682f" providerId="ADAL" clId="{2450CF0C-2DCC-4C22-BAEA-6D3574CFBE53}" dt="2021-07-20T07:46:43.430" v="1073"/>
          <ac:spMkLst>
            <pc:docMk/>
            <pc:sldMk cId="3606255799" sldId="291"/>
            <ac:spMk id="5" creationId="{21695D55-C644-4477-ADB8-BFE1A2D45301}"/>
          </ac:spMkLst>
        </pc:spChg>
        <pc:spChg chg="mod">
          <ac:chgData name="Jackson Lam" userId="32eacf31-ef64-4152-a98e-82afd854682f" providerId="ADAL" clId="{2450CF0C-2DCC-4C22-BAEA-6D3574CFBE53}" dt="2021-07-20T07:49:02.063" v="1105" actId="6549"/>
          <ac:spMkLst>
            <pc:docMk/>
            <pc:sldMk cId="3606255799" sldId="291"/>
            <ac:spMk id="7" creationId="{15BBC7FC-643E-47D7-A8C6-13096010D6D9}"/>
          </ac:spMkLst>
        </pc:spChg>
        <pc:spChg chg="add mod">
          <ac:chgData name="Jackson Lam" userId="32eacf31-ef64-4152-a98e-82afd854682f" providerId="ADAL" clId="{2450CF0C-2DCC-4C22-BAEA-6D3574CFBE53}" dt="2021-07-21T01:25:08.879" v="1583"/>
          <ac:spMkLst>
            <pc:docMk/>
            <pc:sldMk cId="3606255799" sldId="291"/>
            <ac:spMk id="8" creationId="{0A852586-EB85-4DA3-8E56-2B1F97826AB5}"/>
          </ac:spMkLst>
        </pc:spChg>
        <pc:spChg chg="mod">
          <ac:chgData name="Jackson Lam" userId="32eacf31-ef64-4152-a98e-82afd854682f" providerId="ADAL" clId="{2450CF0C-2DCC-4C22-BAEA-6D3574CFBE53}" dt="2021-07-21T01:25:18.466" v="1592" actId="20577"/>
          <ac:spMkLst>
            <pc:docMk/>
            <pc:sldMk cId="3606255799" sldId="291"/>
            <ac:spMk id="9" creationId="{BC7905F6-8839-4BE2-80ED-02AB8F93CDFF}"/>
          </ac:spMkLst>
        </pc:spChg>
        <pc:spChg chg="add mod">
          <ac:chgData name="Jackson Lam" userId="32eacf31-ef64-4152-a98e-82afd854682f" providerId="ADAL" clId="{2450CF0C-2DCC-4C22-BAEA-6D3574CFBE53}" dt="2021-07-21T01:25:08.879" v="1583"/>
          <ac:spMkLst>
            <pc:docMk/>
            <pc:sldMk cId="3606255799" sldId="291"/>
            <ac:spMk id="10" creationId="{8953389D-00DB-4591-B63A-F490A6684719}"/>
          </ac:spMkLst>
        </pc:spChg>
      </pc:sldChg>
      <pc:sldChg chg="addSp delSp modSp mod modAnim">
        <pc:chgData name="Jackson Lam" userId="32eacf31-ef64-4152-a98e-82afd854682f" providerId="ADAL" clId="{2450CF0C-2DCC-4C22-BAEA-6D3574CFBE53}" dt="2021-07-21T01:25:24.203" v="1593"/>
        <pc:sldMkLst>
          <pc:docMk/>
          <pc:sldMk cId="2939280757" sldId="292"/>
        </pc:sldMkLst>
        <pc:spChg chg="mod">
          <ac:chgData name="Jackson Lam" userId="32eacf31-ef64-4152-a98e-82afd854682f" providerId="ADAL" clId="{2450CF0C-2DCC-4C22-BAEA-6D3574CFBE53}" dt="2021-07-20T07:47:17.055" v="1085"/>
          <ac:spMkLst>
            <pc:docMk/>
            <pc:sldMk cId="2939280757" sldId="292"/>
            <ac:spMk id="5" creationId="{21695D55-C644-4477-ADB8-BFE1A2D45301}"/>
          </ac:spMkLst>
        </pc:spChg>
        <pc:spChg chg="add mod">
          <ac:chgData name="Jackson Lam" userId="32eacf31-ef64-4152-a98e-82afd854682f" providerId="ADAL" clId="{2450CF0C-2DCC-4C22-BAEA-6D3574CFBE53}" dt="2021-07-21T01:14:36.186" v="1444" actId="1076"/>
          <ac:spMkLst>
            <pc:docMk/>
            <pc:sldMk cId="2939280757" sldId="292"/>
            <ac:spMk id="7" creationId="{160B4972-ECEA-4923-8A15-790FC4C5AFA8}"/>
          </ac:spMkLst>
        </pc:spChg>
        <pc:spChg chg="del">
          <ac:chgData name="Jackson Lam" userId="32eacf31-ef64-4152-a98e-82afd854682f" providerId="ADAL" clId="{2450CF0C-2DCC-4C22-BAEA-6D3574CFBE53}" dt="2021-07-20T07:49:22.964" v="1106" actId="478"/>
          <ac:spMkLst>
            <pc:docMk/>
            <pc:sldMk cId="2939280757" sldId="292"/>
            <ac:spMk id="7" creationId="{EEAE0EC6-3FB3-4B72-BFE9-0A5767186683}"/>
          </ac:spMkLst>
        </pc:spChg>
        <pc:spChg chg="add mod">
          <ac:chgData name="Jackson Lam" userId="32eacf31-ef64-4152-a98e-82afd854682f" providerId="ADAL" clId="{2450CF0C-2DCC-4C22-BAEA-6D3574CFBE53}" dt="2021-07-21T01:25:24.203" v="1593"/>
          <ac:spMkLst>
            <pc:docMk/>
            <pc:sldMk cId="2939280757" sldId="292"/>
            <ac:spMk id="8" creationId="{F9A29377-8874-4AEF-B4F6-CB8AEB5E8FE3}"/>
          </ac:spMkLst>
        </pc:spChg>
        <pc:spChg chg="mod">
          <ac:chgData name="Jackson Lam" userId="32eacf31-ef64-4152-a98e-82afd854682f" providerId="ADAL" clId="{2450CF0C-2DCC-4C22-BAEA-6D3574CFBE53}" dt="2021-07-21T01:14:31.166" v="1443" actId="1076"/>
          <ac:spMkLst>
            <pc:docMk/>
            <pc:sldMk cId="2939280757" sldId="292"/>
            <ac:spMk id="9" creationId="{BC7905F6-8839-4BE2-80ED-02AB8F93CDFF}"/>
          </ac:spMkLst>
        </pc:spChg>
        <pc:spChg chg="add mod">
          <ac:chgData name="Jackson Lam" userId="32eacf31-ef64-4152-a98e-82afd854682f" providerId="ADAL" clId="{2450CF0C-2DCC-4C22-BAEA-6D3574CFBE53}" dt="2021-07-21T01:25:24.203" v="1593"/>
          <ac:spMkLst>
            <pc:docMk/>
            <pc:sldMk cId="2939280757" sldId="292"/>
            <ac:spMk id="10" creationId="{2295AD95-C68C-4691-BA1C-937BF99269C8}"/>
          </ac:spMkLst>
        </pc:spChg>
      </pc:sldChg>
      <pc:sldChg chg="addSp delSp modSp mod">
        <pc:chgData name="Jackson Lam" userId="32eacf31-ef64-4152-a98e-82afd854682f" providerId="ADAL" clId="{2450CF0C-2DCC-4C22-BAEA-6D3574CFBE53}" dt="2021-07-21T01:17:28.855" v="1462" actId="207"/>
        <pc:sldMkLst>
          <pc:docMk/>
          <pc:sldMk cId="993859208" sldId="293"/>
        </pc:sldMkLst>
        <pc:spChg chg="add mod">
          <ac:chgData name="Jackson Lam" userId="32eacf31-ef64-4152-a98e-82afd854682f" providerId="ADAL" clId="{2450CF0C-2DCC-4C22-BAEA-6D3574CFBE53}" dt="2021-07-21T01:17:28.855" v="1462" actId="207"/>
          <ac:spMkLst>
            <pc:docMk/>
            <pc:sldMk cId="993859208" sldId="293"/>
            <ac:spMk id="4" creationId="{978EF87F-B11F-4E75-B56B-76585D104E7C}"/>
          </ac:spMkLst>
        </pc:spChg>
        <pc:spChg chg="del">
          <ac:chgData name="Jackson Lam" userId="32eacf31-ef64-4152-a98e-82afd854682f" providerId="ADAL" clId="{2450CF0C-2DCC-4C22-BAEA-6D3574CFBE53}" dt="2021-07-20T07:05:56.464" v="887" actId="478"/>
          <ac:spMkLst>
            <pc:docMk/>
            <pc:sldMk cId="993859208" sldId="293"/>
            <ac:spMk id="6" creationId="{96A226B0-5BA6-4A04-BFDF-F3CBF4EB8908}"/>
          </ac:spMkLst>
        </pc:spChg>
        <pc:spChg chg="mod">
          <ac:chgData name="Jackson Lam" userId="32eacf31-ef64-4152-a98e-82afd854682f" providerId="ADAL" clId="{2450CF0C-2DCC-4C22-BAEA-6D3574CFBE53}" dt="2021-07-20T07:49:41.103" v="1116" actId="1076"/>
          <ac:spMkLst>
            <pc:docMk/>
            <pc:sldMk cId="993859208" sldId="293"/>
            <ac:spMk id="10" creationId="{269513AB-952B-43F5-A9BD-E990B715CAC0}"/>
          </ac:spMkLst>
        </pc:spChg>
        <pc:picChg chg="add mod">
          <ac:chgData name="Jackson Lam" userId="32eacf31-ef64-4152-a98e-82afd854682f" providerId="ADAL" clId="{2450CF0C-2DCC-4C22-BAEA-6D3574CFBE53}" dt="2021-07-20T07:49:41.103" v="1116" actId="1076"/>
          <ac:picMkLst>
            <pc:docMk/>
            <pc:sldMk cId="993859208" sldId="293"/>
            <ac:picMk id="11266" creationId="{18A496FA-F00F-4651-B0DC-4F2372648015}"/>
          </ac:picMkLst>
        </pc:picChg>
      </pc:sldChg>
      <pc:sldChg chg="addSp delSp modSp mod modAnim">
        <pc:chgData name="Jackson Lam" userId="32eacf31-ef64-4152-a98e-82afd854682f" providerId="ADAL" clId="{2450CF0C-2DCC-4C22-BAEA-6D3574CFBE53}" dt="2021-07-21T01:25:29.504" v="1595"/>
        <pc:sldMkLst>
          <pc:docMk/>
          <pc:sldMk cId="4065878975" sldId="294"/>
        </pc:sldMkLst>
        <pc:spChg chg="add mod ord">
          <ac:chgData name="Jackson Lam" userId="32eacf31-ef64-4152-a98e-82afd854682f" providerId="ADAL" clId="{2450CF0C-2DCC-4C22-BAEA-6D3574CFBE53}" dt="2021-07-20T07:50:14.306" v="1127" actId="1076"/>
          <ac:spMkLst>
            <pc:docMk/>
            <pc:sldMk cId="4065878975" sldId="294"/>
            <ac:spMk id="2" creationId="{8D0CB849-5344-44B9-85F0-05A8AADC26A8}"/>
          </ac:spMkLst>
        </pc:spChg>
        <pc:spChg chg="mod">
          <ac:chgData name="Jackson Lam" userId="32eacf31-ef64-4152-a98e-82afd854682f" providerId="ADAL" clId="{2450CF0C-2DCC-4C22-BAEA-6D3574CFBE53}" dt="2021-07-21T01:04:38.535" v="1323" actId="207"/>
          <ac:spMkLst>
            <pc:docMk/>
            <pc:sldMk cId="4065878975" sldId="294"/>
            <ac:spMk id="4" creationId="{A63B9AE9-1AEB-4BD3-99A9-647F2F8332AB}"/>
          </ac:spMkLst>
        </pc:spChg>
        <pc:spChg chg="mod">
          <ac:chgData name="Jackson Lam" userId="32eacf31-ef64-4152-a98e-82afd854682f" providerId="ADAL" clId="{2450CF0C-2DCC-4C22-BAEA-6D3574CFBE53}" dt="2021-07-20T07:49:47.697" v="1117" actId="1076"/>
          <ac:spMkLst>
            <pc:docMk/>
            <pc:sldMk cId="4065878975" sldId="294"/>
            <ac:spMk id="6" creationId="{BDCCEB56-2DB0-4365-ABFB-C8117E963D15}"/>
          </ac:spMkLst>
        </pc:spChg>
        <pc:spChg chg="mod">
          <ac:chgData name="Jackson Lam" userId="32eacf31-ef64-4152-a98e-82afd854682f" providerId="ADAL" clId="{2450CF0C-2DCC-4C22-BAEA-6D3574CFBE53}" dt="2021-07-20T07:50:23.352" v="1128" actId="20577"/>
          <ac:spMkLst>
            <pc:docMk/>
            <pc:sldMk cId="4065878975" sldId="294"/>
            <ac:spMk id="7" creationId="{7F337C83-6437-43AF-8893-00AAE84827B1}"/>
          </ac:spMkLst>
        </pc:spChg>
        <pc:spChg chg="add mod">
          <ac:chgData name="Jackson Lam" userId="32eacf31-ef64-4152-a98e-82afd854682f" providerId="ADAL" clId="{2450CF0C-2DCC-4C22-BAEA-6D3574CFBE53}" dt="2021-07-21T01:14:44.902" v="1449" actId="1076"/>
          <ac:spMkLst>
            <pc:docMk/>
            <pc:sldMk cId="4065878975" sldId="294"/>
            <ac:spMk id="8" creationId="{10678925-786D-4B71-9C1F-D06FB9BA0915}"/>
          </ac:spMkLst>
        </pc:spChg>
        <pc:spChg chg="add del mod">
          <ac:chgData name="Jackson Lam" userId="32eacf31-ef64-4152-a98e-82afd854682f" providerId="ADAL" clId="{2450CF0C-2DCC-4C22-BAEA-6D3574CFBE53}" dt="2021-07-21T01:25:29.504" v="1595"/>
          <ac:spMkLst>
            <pc:docMk/>
            <pc:sldMk cId="4065878975" sldId="294"/>
            <ac:spMk id="10" creationId="{7EED0009-E95F-40BB-8E12-2FB019CF4AA3}"/>
          </ac:spMkLst>
        </pc:spChg>
        <pc:spChg chg="add del mod">
          <ac:chgData name="Jackson Lam" userId="32eacf31-ef64-4152-a98e-82afd854682f" providerId="ADAL" clId="{2450CF0C-2DCC-4C22-BAEA-6D3574CFBE53}" dt="2021-07-21T01:25:29.504" v="1595"/>
          <ac:spMkLst>
            <pc:docMk/>
            <pc:sldMk cId="4065878975" sldId="294"/>
            <ac:spMk id="11" creationId="{174013AB-50F4-4F0F-B99E-C097EF0F0B56}"/>
          </ac:spMkLst>
        </pc:spChg>
        <pc:picChg chg="mod">
          <ac:chgData name="Jackson Lam" userId="32eacf31-ef64-4152-a98e-82afd854682f" providerId="ADAL" clId="{2450CF0C-2DCC-4C22-BAEA-6D3574CFBE53}" dt="2021-07-20T07:50:14.306" v="1127" actId="1076"/>
          <ac:picMkLst>
            <pc:docMk/>
            <pc:sldMk cId="4065878975" sldId="294"/>
            <ac:picMk id="9" creationId="{A0398FD9-847B-435A-B720-3E50F690DDD8}"/>
          </ac:picMkLst>
        </pc:picChg>
      </pc:sldChg>
      <pc:sldChg chg="delSp modSp del mod">
        <pc:chgData name="Jackson Lam" userId="32eacf31-ef64-4152-a98e-82afd854682f" providerId="ADAL" clId="{2450CF0C-2DCC-4C22-BAEA-6D3574CFBE53}" dt="2021-07-20T08:06:39.053" v="1238" actId="47"/>
        <pc:sldMkLst>
          <pc:docMk/>
          <pc:sldMk cId="3826993643" sldId="295"/>
        </pc:sldMkLst>
        <pc:spChg chg="del">
          <ac:chgData name="Jackson Lam" userId="32eacf31-ef64-4152-a98e-82afd854682f" providerId="ADAL" clId="{2450CF0C-2DCC-4C22-BAEA-6D3574CFBE53}" dt="2021-07-20T07:50:29.665" v="1130" actId="478"/>
          <ac:spMkLst>
            <pc:docMk/>
            <pc:sldMk cId="3826993643" sldId="295"/>
            <ac:spMk id="5" creationId="{21695D55-C644-4477-ADB8-BFE1A2D45301}"/>
          </ac:spMkLst>
        </pc:spChg>
        <pc:spChg chg="mod">
          <ac:chgData name="Jackson Lam" userId="32eacf31-ef64-4152-a98e-82afd854682f" providerId="ADAL" clId="{2450CF0C-2DCC-4C22-BAEA-6D3574CFBE53}" dt="2021-07-20T07:50:27.210" v="1129" actId="20577"/>
          <ac:spMkLst>
            <pc:docMk/>
            <pc:sldMk cId="3826993643" sldId="295"/>
            <ac:spMk id="9" creationId="{BC7905F6-8839-4BE2-80ED-02AB8F93CDFF}"/>
          </ac:spMkLst>
        </pc:spChg>
      </pc:sldChg>
      <pc:sldChg chg="modSp mod">
        <pc:chgData name="Jackson Lam" userId="32eacf31-ef64-4152-a98e-82afd854682f" providerId="ADAL" clId="{2450CF0C-2DCC-4C22-BAEA-6D3574CFBE53}" dt="2021-07-20T07:53:56.784" v="1139" actId="207"/>
        <pc:sldMkLst>
          <pc:docMk/>
          <pc:sldMk cId="3104909370" sldId="296"/>
        </pc:sldMkLst>
        <pc:spChg chg="mod">
          <ac:chgData name="Jackson Lam" userId="32eacf31-ef64-4152-a98e-82afd854682f" providerId="ADAL" clId="{2450CF0C-2DCC-4C22-BAEA-6D3574CFBE53}" dt="2021-07-20T07:53:56.784" v="1139" actId="207"/>
          <ac:spMkLst>
            <pc:docMk/>
            <pc:sldMk cId="3104909370" sldId="296"/>
            <ac:spMk id="9" creationId="{BC7905F6-8839-4BE2-80ED-02AB8F93CDFF}"/>
          </ac:spMkLst>
        </pc:spChg>
      </pc:sldChg>
      <pc:sldChg chg="modSp mod">
        <pc:chgData name="Jackson Lam" userId="32eacf31-ef64-4152-a98e-82afd854682f" providerId="ADAL" clId="{2450CF0C-2DCC-4C22-BAEA-6D3574CFBE53}" dt="2021-07-22T05:56:45.209" v="1875" actId="20577"/>
        <pc:sldMkLst>
          <pc:docMk/>
          <pc:sldMk cId="3802570724" sldId="297"/>
        </pc:sldMkLst>
        <pc:spChg chg="mod">
          <ac:chgData name="Jackson Lam" userId="32eacf31-ef64-4152-a98e-82afd854682f" providerId="ADAL" clId="{2450CF0C-2DCC-4C22-BAEA-6D3574CFBE53}" dt="2021-07-22T05:56:45.209" v="1875" actId="20577"/>
          <ac:spMkLst>
            <pc:docMk/>
            <pc:sldMk cId="3802570724" sldId="297"/>
            <ac:spMk id="6" creationId="{BDCCEB56-2DB0-4365-ABFB-C8117E963D15}"/>
          </ac:spMkLst>
        </pc:spChg>
      </pc:sldChg>
      <pc:sldChg chg="modSp mod">
        <pc:chgData name="Jackson Lam" userId="32eacf31-ef64-4152-a98e-82afd854682f" providerId="ADAL" clId="{2450CF0C-2DCC-4C22-BAEA-6D3574CFBE53}" dt="2021-07-21T01:14:54.848" v="1450" actId="207"/>
        <pc:sldMkLst>
          <pc:docMk/>
          <pc:sldMk cId="3831027504" sldId="298"/>
        </pc:sldMkLst>
        <pc:spChg chg="mod">
          <ac:chgData name="Jackson Lam" userId="32eacf31-ef64-4152-a98e-82afd854682f" providerId="ADAL" clId="{2450CF0C-2DCC-4C22-BAEA-6D3574CFBE53}" dt="2021-07-21T01:14:54.848" v="1450" actId="207"/>
          <ac:spMkLst>
            <pc:docMk/>
            <pc:sldMk cId="3831027504" sldId="298"/>
            <ac:spMk id="4" creationId="{A63B9AE9-1AEB-4BD3-99A9-647F2F8332AB}"/>
          </ac:spMkLst>
        </pc:spChg>
      </pc:sldChg>
      <pc:sldChg chg="addSp delSp modSp del mod ord">
        <pc:chgData name="Jackson Lam" userId="32eacf31-ef64-4152-a98e-82afd854682f" providerId="ADAL" clId="{2450CF0C-2DCC-4C22-BAEA-6D3574CFBE53}" dt="2021-07-20T07:23:07.811" v="1068" actId="47"/>
        <pc:sldMkLst>
          <pc:docMk/>
          <pc:sldMk cId="3449069583" sldId="301"/>
        </pc:sldMkLst>
        <pc:spChg chg="mod">
          <ac:chgData name="Jackson Lam" userId="32eacf31-ef64-4152-a98e-82afd854682f" providerId="ADAL" clId="{2450CF0C-2DCC-4C22-BAEA-6D3574CFBE53}" dt="2021-07-20T07:23:02.889" v="1065" actId="21"/>
          <ac:spMkLst>
            <pc:docMk/>
            <pc:sldMk cId="3449069583" sldId="301"/>
            <ac:spMk id="2" creationId="{1868EE6A-B2D1-2146-8CCB-A306E828CA49}"/>
          </ac:spMkLst>
        </pc:spChg>
        <pc:spChg chg="del">
          <ac:chgData name="Jackson Lam" userId="32eacf31-ef64-4152-a98e-82afd854682f" providerId="ADAL" clId="{2450CF0C-2DCC-4C22-BAEA-6D3574CFBE53}" dt="2021-07-20T07:22:52.876" v="1061" actId="21"/>
          <ac:spMkLst>
            <pc:docMk/>
            <pc:sldMk cId="3449069583" sldId="301"/>
            <ac:spMk id="3" creationId="{5EA260A6-B058-A544-A5BC-BB93871CE707}"/>
          </ac:spMkLst>
        </pc:spChg>
        <pc:spChg chg="add mod">
          <ac:chgData name="Jackson Lam" userId="32eacf31-ef64-4152-a98e-82afd854682f" providerId="ADAL" clId="{2450CF0C-2DCC-4C22-BAEA-6D3574CFBE53}" dt="2021-07-20T07:22:52.876" v="1061" actId="21"/>
          <ac:spMkLst>
            <pc:docMk/>
            <pc:sldMk cId="3449069583" sldId="301"/>
            <ac:spMk id="5" creationId="{448A9A70-DF99-41D8-92D8-F3C0374E53B9}"/>
          </ac:spMkLst>
        </pc:spChg>
        <pc:picChg chg="del">
          <ac:chgData name="Jackson Lam" userId="32eacf31-ef64-4152-a98e-82afd854682f" providerId="ADAL" clId="{2450CF0C-2DCC-4C22-BAEA-6D3574CFBE53}" dt="2021-07-20T07:22:45.486" v="1057" actId="21"/>
          <ac:picMkLst>
            <pc:docMk/>
            <pc:sldMk cId="3449069583" sldId="301"/>
            <ac:picMk id="7" creationId="{C0B448B0-0DD6-468F-B3EB-FB5DFECB38A9}"/>
          </ac:picMkLst>
        </pc:picChg>
      </pc:sldChg>
      <pc:sldChg chg="addSp delSp modSp mod">
        <pc:chgData name="Jackson Lam" userId="32eacf31-ef64-4152-a98e-82afd854682f" providerId="ADAL" clId="{2450CF0C-2DCC-4C22-BAEA-6D3574CFBE53}" dt="2021-07-20T07:22:39.565" v="1055" actId="1076"/>
        <pc:sldMkLst>
          <pc:docMk/>
          <pc:sldMk cId="2530546790" sldId="302"/>
        </pc:sldMkLst>
        <pc:spChg chg="add mod ord">
          <ac:chgData name="Jackson Lam" userId="32eacf31-ef64-4152-a98e-82afd854682f" providerId="ADAL" clId="{2450CF0C-2DCC-4C22-BAEA-6D3574CFBE53}" dt="2021-07-20T07:22:26.652" v="1047" actId="21"/>
          <ac:spMkLst>
            <pc:docMk/>
            <pc:sldMk cId="2530546790" sldId="302"/>
            <ac:spMk id="5" creationId="{A3437CFD-85DF-4FF5-8FAB-FD3EEDF57436}"/>
          </ac:spMkLst>
        </pc:spChg>
        <pc:spChg chg="add mod ord">
          <ac:chgData name="Jackson Lam" userId="32eacf31-ef64-4152-a98e-82afd854682f" providerId="ADAL" clId="{2450CF0C-2DCC-4C22-BAEA-6D3574CFBE53}" dt="2021-07-20T07:21:59.607" v="1037"/>
          <ac:spMkLst>
            <pc:docMk/>
            <pc:sldMk cId="2530546790" sldId="302"/>
            <ac:spMk id="6" creationId="{E372888A-C9FD-45F2-AC19-3E6AD9C45778}"/>
          </ac:spMkLst>
        </pc:spChg>
        <pc:spChg chg="del mod">
          <ac:chgData name="Jackson Lam" userId="32eacf31-ef64-4152-a98e-82afd854682f" providerId="ADAL" clId="{2450CF0C-2DCC-4C22-BAEA-6D3574CFBE53}" dt="2021-07-20T07:21:57.264" v="1036" actId="478"/>
          <ac:spMkLst>
            <pc:docMk/>
            <pc:sldMk cId="2530546790" sldId="302"/>
            <ac:spMk id="8" creationId="{7E15BC2E-0226-49CA-AC22-E404017308BE}"/>
          </ac:spMkLst>
        </pc:spChg>
        <pc:spChg chg="add mod">
          <ac:chgData name="Jackson Lam" userId="32eacf31-ef64-4152-a98e-82afd854682f" providerId="ADAL" clId="{2450CF0C-2DCC-4C22-BAEA-6D3574CFBE53}" dt="2021-07-20T07:22:37.893" v="1054" actId="14100"/>
          <ac:spMkLst>
            <pc:docMk/>
            <pc:sldMk cId="2530546790" sldId="302"/>
            <ac:spMk id="9" creationId="{A3068501-56BF-4F96-81B6-BC15D67A1FA0}"/>
          </ac:spMkLst>
        </pc:spChg>
        <pc:spChg chg="mod">
          <ac:chgData name="Jackson Lam" userId="32eacf31-ef64-4152-a98e-82afd854682f" providerId="ADAL" clId="{2450CF0C-2DCC-4C22-BAEA-6D3574CFBE53}" dt="2021-07-20T07:22:02.029" v="1038" actId="21"/>
          <ac:spMkLst>
            <pc:docMk/>
            <pc:sldMk cId="2530546790" sldId="302"/>
            <ac:spMk id="10" creationId="{A6DA41EE-75B8-4641-BD3C-C1F2BD9673C3}"/>
          </ac:spMkLst>
        </pc:spChg>
        <pc:picChg chg="mod">
          <ac:chgData name="Jackson Lam" userId="32eacf31-ef64-4152-a98e-82afd854682f" providerId="ADAL" clId="{2450CF0C-2DCC-4C22-BAEA-6D3574CFBE53}" dt="2021-07-20T07:22:39.565" v="1055" actId="1076"/>
          <ac:picMkLst>
            <pc:docMk/>
            <pc:sldMk cId="2530546790" sldId="302"/>
            <ac:picMk id="7" creationId="{454FE3EE-68C4-47A7-BE45-26E15E8C23FB}"/>
          </ac:picMkLst>
        </pc:picChg>
      </pc:sldChg>
      <pc:sldChg chg="addSp delSp modSp mod">
        <pc:chgData name="Jackson Lam" userId="32eacf31-ef64-4152-a98e-82afd854682f" providerId="ADAL" clId="{2450CF0C-2DCC-4C22-BAEA-6D3574CFBE53}" dt="2021-07-20T07:45:03.733" v="1069" actId="6549"/>
        <pc:sldMkLst>
          <pc:docMk/>
          <pc:sldMk cId="1385839599" sldId="303"/>
        </pc:sldMkLst>
        <pc:spChg chg="mod">
          <ac:chgData name="Jackson Lam" userId="32eacf31-ef64-4152-a98e-82afd854682f" providerId="ADAL" clId="{2450CF0C-2DCC-4C22-BAEA-6D3574CFBE53}" dt="2021-07-20T06:15:28.344" v="703" actId="207"/>
          <ac:spMkLst>
            <pc:docMk/>
            <pc:sldMk cId="1385839599" sldId="303"/>
            <ac:spMk id="9" creationId="{BC7905F6-8839-4BE2-80ED-02AB8F93CDFF}"/>
          </ac:spMkLst>
        </pc:spChg>
        <pc:spChg chg="mod">
          <ac:chgData name="Jackson Lam" userId="32eacf31-ef64-4152-a98e-82afd854682f" providerId="ADAL" clId="{2450CF0C-2DCC-4C22-BAEA-6D3574CFBE53}" dt="2021-07-20T07:45:03.733" v="1069" actId="6549"/>
          <ac:spMkLst>
            <pc:docMk/>
            <pc:sldMk cId="1385839599" sldId="303"/>
            <ac:spMk id="10" creationId="{073694E1-613D-49F6-9E42-653E9CF4D41D}"/>
          </ac:spMkLst>
        </pc:spChg>
        <pc:picChg chg="add del">
          <ac:chgData name="Jackson Lam" userId="32eacf31-ef64-4152-a98e-82afd854682f" providerId="ADAL" clId="{2450CF0C-2DCC-4C22-BAEA-6D3574CFBE53}" dt="2021-07-20T03:44:43.929" v="265" actId="22"/>
          <ac:picMkLst>
            <pc:docMk/>
            <pc:sldMk cId="1385839599" sldId="303"/>
            <ac:picMk id="3" creationId="{5FA26B16-AEB7-440B-8822-A34EF83C063F}"/>
          </ac:picMkLst>
        </pc:picChg>
      </pc:sldChg>
      <pc:sldChg chg="modSp mod ord">
        <pc:chgData name="Jackson Lam" userId="32eacf31-ef64-4152-a98e-82afd854682f" providerId="ADAL" clId="{2450CF0C-2DCC-4C22-BAEA-6D3574CFBE53}" dt="2021-07-20T07:45:07.580" v="1070" actId="6549"/>
        <pc:sldMkLst>
          <pc:docMk/>
          <pc:sldMk cId="4071406342" sldId="304"/>
        </pc:sldMkLst>
        <pc:spChg chg="mod">
          <ac:chgData name="Jackson Lam" userId="32eacf31-ef64-4152-a98e-82afd854682f" providerId="ADAL" clId="{2450CF0C-2DCC-4C22-BAEA-6D3574CFBE53}" dt="2021-07-20T06:40:23.412" v="776" actId="1076"/>
          <ac:spMkLst>
            <pc:docMk/>
            <pc:sldMk cId="4071406342" sldId="304"/>
            <ac:spMk id="9" creationId="{BC7905F6-8839-4BE2-80ED-02AB8F93CDFF}"/>
          </ac:spMkLst>
        </pc:spChg>
        <pc:spChg chg="mod">
          <ac:chgData name="Jackson Lam" userId="32eacf31-ef64-4152-a98e-82afd854682f" providerId="ADAL" clId="{2450CF0C-2DCC-4C22-BAEA-6D3574CFBE53}" dt="2021-07-20T07:45:07.580" v="1070" actId="6549"/>
          <ac:spMkLst>
            <pc:docMk/>
            <pc:sldMk cId="4071406342" sldId="304"/>
            <ac:spMk id="10" creationId="{073694E1-613D-49F6-9E42-653E9CF4D41D}"/>
          </ac:spMkLst>
        </pc:spChg>
        <pc:picChg chg="mod">
          <ac:chgData name="Jackson Lam" userId="32eacf31-ef64-4152-a98e-82afd854682f" providerId="ADAL" clId="{2450CF0C-2DCC-4C22-BAEA-6D3574CFBE53}" dt="2021-07-20T06:40:23.412" v="776" actId="1076"/>
          <ac:picMkLst>
            <pc:docMk/>
            <pc:sldMk cId="4071406342" sldId="304"/>
            <ac:picMk id="8" creationId="{A6FA262A-7F70-4A06-9D7A-3DCAF9EC1828}"/>
          </ac:picMkLst>
        </pc:picChg>
      </pc:sldChg>
      <pc:sldChg chg="del">
        <pc:chgData name="Jackson Lam" userId="32eacf31-ef64-4152-a98e-82afd854682f" providerId="ADAL" clId="{2450CF0C-2DCC-4C22-BAEA-6D3574CFBE53}" dt="2021-07-20T07:05:08.595" v="875" actId="47"/>
        <pc:sldMkLst>
          <pc:docMk/>
          <pc:sldMk cId="2595367293" sldId="305"/>
        </pc:sldMkLst>
      </pc:sldChg>
      <pc:sldChg chg="del">
        <pc:chgData name="Jackson Lam" userId="32eacf31-ef64-4152-a98e-82afd854682f" providerId="ADAL" clId="{2450CF0C-2DCC-4C22-BAEA-6D3574CFBE53}" dt="2021-07-20T07:52:15.022" v="1131" actId="47"/>
        <pc:sldMkLst>
          <pc:docMk/>
          <pc:sldMk cId="833002756" sldId="306"/>
        </pc:sldMkLst>
      </pc:sldChg>
      <pc:sldChg chg="addSp delSp modSp add mod">
        <pc:chgData name="Jackson Lam" userId="32eacf31-ef64-4152-a98e-82afd854682f" providerId="ADAL" clId="{2450CF0C-2DCC-4C22-BAEA-6D3574CFBE53}" dt="2021-07-21T01:24:36.853" v="1564"/>
        <pc:sldMkLst>
          <pc:docMk/>
          <pc:sldMk cId="4067437134" sldId="307"/>
        </pc:sldMkLst>
        <pc:spChg chg="mod ord">
          <ac:chgData name="Jackson Lam" userId="32eacf31-ef64-4152-a98e-82afd854682f" providerId="ADAL" clId="{2450CF0C-2DCC-4C22-BAEA-6D3574CFBE53}" dt="2021-07-20T06:22:00.818" v="729" actId="1076"/>
          <ac:spMkLst>
            <pc:docMk/>
            <pc:sldMk cId="4067437134" sldId="307"/>
            <ac:spMk id="2" creationId="{2364DFBD-1BB0-449A-962C-A75CC39A8115}"/>
          </ac:spMkLst>
        </pc:spChg>
        <pc:spChg chg="mod">
          <ac:chgData name="Jackson Lam" userId="32eacf31-ef64-4152-a98e-82afd854682f" providerId="ADAL" clId="{2450CF0C-2DCC-4C22-BAEA-6D3574CFBE53}" dt="2021-07-20T06:21:56.361" v="727" actId="1076"/>
          <ac:spMkLst>
            <pc:docMk/>
            <pc:sldMk cId="4067437134" sldId="307"/>
            <ac:spMk id="5" creationId="{42A1E6AD-B842-4181-B126-561AED314576}"/>
          </ac:spMkLst>
        </pc:spChg>
        <pc:spChg chg="add mod">
          <ac:chgData name="Jackson Lam" userId="32eacf31-ef64-4152-a98e-82afd854682f" providerId="ADAL" clId="{2450CF0C-2DCC-4C22-BAEA-6D3574CFBE53}" dt="2021-07-21T01:24:36.853" v="1564"/>
          <ac:spMkLst>
            <pc:docMk/>
            <pc:sldMk cId="4067437134" sldId="307"/>
            <ac:spMk id="6" creationId="{0640A21C-88D9-4916-B23F-EEFF46C27315}"/>
          </ac:spMkLst>
        </pc:spChg>
        <pc:spChg chg="mod">
          <ac:chgData name="Jackson Lam" userId="32eacf31-ef64-4152-a98e-82afd854682f" providerId="ADAL" clId="{2450CF0C-2DCC-4C22-BAEA-6D3574CFBE53}" dt="2021-07-20T04:29:58.246" v="646" actId="1076"/>
          <ac:spMkLst>
            <pc:docMk/>
            <pc:sldMk cId="4067437134" sldId="307"/>
            <ac:spMk id="7" creationId="{741111E5-335E-4731-9AF9-55402E835687}"/>
          </ac:spMkLst>
        </pc:spChg>
        <pc:spChg chg="add mod">
          <ac:chgData name="Jackson Lam" userId="32eacf31-ef64-4152-a98e-82afd854682f" providerId="ADAL" clId="{2450CF0C-2DCC-4C22-BAEA-6D3574CFBE53}" dt="2021-07-21T01:24:36.853" v="1564"/>
          <ac:spMkLst>
            <pc:docMk/>
            <pc:sldMk cId="4067437134" sldId="307"/>
            <ac:spMk id="9" creationId="{1A135DBB-B356-433A-BE48-ECE475768FFA}"/>
          </ac:spMkLst>
        </pc:spChg>
        <pc:picChg chg="add mod">
          <ac:chgData name="Jackson Lam" userId="32eacf31-ef64-4152-a98e-82afd854682f" providerId="ADAL" clId="{2450CF0C-2DCC-4C22-BAEA-6D3574CFBE53}" dt="2021-07-20T04:29:51.636" v="643" actId="1076"/>
          <ac:picMkLst>
            <pc:docMk/>
            <pc:sldMk cId="4067437134" sldId="307"/>
            <ac:picMk id="8" creationId="{DE47D617-ADB1-45F1-856C-625534E50D53}"/>
          </ac:picMkLst>
        </pc:picChg>
        <pc:picChg chg="del">
          <ac:chgData name="Jackson Lam" userId="32eacf31-ef64-4152-a98e-82afd854682f" providerId="ADAL" clId="{2450CF0C-2DCC-4C22-BAEA-6D3574CFBE53}" dt="2021-07-20T04:28:37.405" v="625" actId="478"/>
          <ac:picMkLst>
            <pc:docMk/>
            <pc:sldMk cId="4067437134" sldId="307"/>
            <ac:picMk id="3074" creationId="{1AA48EE2-2C46-454F-8C6A-58DCC881C841}"/>
          </ac:picMkLst>
        </pc:picChg>
      </pc:sldChg>
      <pc:sldChg chg="addSp delSp modSp add mod modAnim">
        <pc:chgData name="Jackson Lam" userId="32eacf31-ef64-4152-a98e-82afd854682f" providerId="ADAL" clId="{2450CF0C-2DCC-4C22-BAEA-6D3574CFBE53}" dt="2021-07-21T01:24:40.259" v="1565" actId="1076"/>
        <pc:sldMkLst>
          <pc:docMk/>
          <pc:sldMk cId="4278443242" sldId="308"/>
        </pc:sldMkLst>
        <pc:spChg chg="del">
          <ac:chgData name="Jackson Lam" userId="32eacf31-ef64-4152-a98e-82afd854682f" providerId="ADAL" clId="{2450CF0C-2DCC-4C22-BAEA-6D3574CFBE53}" dt="2021-07-20T06:19:28.914" v="708" actId="478"/>
          <ac:spMkLst>
            <pc:docMk/>
            <pc:sldMk cId="4278443242" sldId="308"/>
            <ac:spMk id="2" creationId="{2364DFBD-1BB0-449A-962C-A75CC39A8115}"/>
          </ac:spMkLst>
        </pc:spChg>
        <pc:spChg chg="add mod">
          <ac:chgData name="Jackson Lam" userId="32eacf31-ef64-4152-a98e-82afd854682f" providerId="ADAL" clId="{2450CF0C-2DCC-4C22-BAEA-6D3574CFBE53}" dt="2021-07-21T01:24:35.728" v="1563"/>
          <ac:spMkLst>
            <pc:docMk/>
            <pc:sldMk cId="4278443242" sldId="308"/>
            <ac:spMk id="4" creationId="{AFCBAEEF-D32C-431D-BD26-2B1B55D9FC9A}"/>
          </ac:spMkLst>
        </pc:spChg>
        <pc:spChg chg="mod">
          <ac:chgData name="Jackson Lam" userId="32eacf31-ef64-4152-a98e-82afd854682f" providerId="ADAL" clId="{2450CF0C-2DCC-4C22-BAEA-6D3574CFBE53}" dt="2021-07-20T06:21:09.957" v="720" actId="1076"/>
          <ac:spMkLst>
            <pc:docMk/>
            <pc:sldMk cId="4278443242" sldId="308"/>
            <ac:spMk id="5" creationId="{42A1E6AD-B842-4181-B126-561AED314576}"/>
          </ac:spMkLst>
        </pc:spChg>
        <pc:spChg chg="add mod">
          <ac:chgData name="Jackson Lam" userId="32eacf31-ef64-4152-a98e-82afd854682f" providerId="ADAL" clId="{2450CF0C-2DCC-4C22-BAEA-6D3574CFBE53}" dt="2021-07-21T01:24:35.728" v="1563"/>
          <ac:spMkLst>
            <pc:docMk/>
            <pc:sldMk cId="4278443242" sldId="308"/>
            <ac:spMk id="6" creationId="{D48B0713-0F18-42E9-8C3B-DD8D82BA757C}"/>
          </ac:spMkLst>
        </pc:spChg>
        <pc:spChg chg="mod">
          <ac:chgData name="Jackson Lam" userId="32eacf31-ef64-4152-a98e-82afd854682f" providerId="ADAL" clId="{2450CF0C-2DCC-4C22-BAEA-6D3574CFBE53}" dt="2021-07-21T01:24:40.259" v="1565" actId="1076"/>
          <ac:spMkLst>
            <pc:docMk/>
            <pc:sldMk cId="4278443242" sldId="308"/>
            <ac:spMk id="7" creationId="{741111E5-335E-4731-9AF9-55402E835687}"/>
          </ac:spMkLst>
        </pc:spChg>
        <pc:picChg chg="del">
          <ac:chgData name="Jackson Lam" userId="32eacf31-ef64-4152-a98e-82afd854682f" providerId="ADAL" clId="{2450CF0C-2DCC-4C22-BAEA-6D3574CFBE53}" dt="2021-07-20T06:19:28.914" v="708" actId="478"/>
          <ac:picMkLst>
            <pc:docMk/>
            <pc:sldMk cId="4278443242" sldId="308"/>
            <ac:picMk id="3074" creationId="{1AA48EE2-2C46-454F-8C6A-58DCC881C841}"/>
          </ac:picMkLst>
        </pc:picChg>
      </pc:sldChg>
      <pc:sldChg chg="addSp delSp modSp add mod ord">
        <pc:chgData name="Jackson Lam" userId="32eacf31-ef64-4152-a98e-82afd854682f" providerId="ADAL" clId="{2450CF0C-2DCC-4C22-BAEA-6D3574CFBE53}" dt="2021-07-21T01:25:06.020" v="1582" actId="6549"/>
        <pc:sldMkLst>
          <pc:docMk/>
          <pc:sldMk cId="583077178" sldId="309"/>
        </pc:sldMkLst>
        <pc:spChg chg="add mod">
          <ac:chgData name="Jackson Lam" userId="32eacf31-ef64-4152-a98e-82afd854682f" providerId="ADAL" clId="{2450CF0C-2DCC-4C22-BAEA-6D3574CFBE53}" dt="2021-07-20T07:17:08.162" v="973" actId="207"/>
          <ac:spMkLst>
            <pc:docMk/>
            <pc:sldMk cId="583077178" sldId="309"/>
            <ac:spMk id="2" creationId="{3EF1EC03-05DB-4897-AD28-B88833365FB7}"/>
          </ac:spMkLst>
        </pc:spChg>
        <pc:spChg chg="add mod">
          <ac:chgData name="Jackson Lam" userId="32eacf31-ef64-4152-a98e-82afd854682f" providerId="ADAL" clId="{2450CF0C-2DCC-4C22-BAEA-6D3574CFBE53}" dt="2021-07-20T07:17:14.724" v="975" actId="207"/>
          <ac:spMkLst>
            <pc:docMk/>
            <pc:sldMk cId="583077178" sldId="309"/>
            <ac:spMk id="3" creationId="{AE70578A-31EC-4044-8A45-985B9ACDAF25}"/>
          </ac:spMkLst>
        </pc:spChg>
        <pc:spChg chg="add del mod">
          <ac:chgData name="Jackson Lam" userId="32eacf31-ef64-4152-a98e-82afd854682f" providerId="ADAL" clId="{2450CF0C-2DCC-4C22-BAEA-6D3574CFBE53}" dt="2021-07-20T07:12:37.230" v="905" actId="478"/>
          <ac:spMkLst>
            <pc:docMk/>
            <pc:sldMk cId="583077178" sldId="309"/>
            <ac:spMk id="7" creationId="{A0944A7A-4FD2-489E-AB2C-F9CFECA68446}"/>
          </ac:spMkLst>
        </pc:spChg>
        <pc:spChg chg="mod">
          <ac:chgData name="Jackson Lam" userId="32eacf31-ef64-4152-a98e-82afd854682f" providerId="ADAL" clId="{2450CF0C-2DCC-4C22-BAEA-6D3574CFBE53}" dt="2021-07-20T09:37:24.102" v="1275" actId="1076"/>
          <ac:spMkLst>
            <pc:docMk/>
            <pc:sldMk cId="583077178" sldId="309"/>
            <ac:spMk id="9" creationId="{BC7905F6-8839-4BE2-80ED-02AB8F93CDFF}"/>
          </ac:spMkLst>
        </pc:spChg>
        <pc:spChg chg="mod">
          <ac:chgData name="Jackson Lam" userId="32eacf31-ef64-4152-a98e-82afd854682f" providerId="ADAL" clId="{2450CF0C-2DCC-4C22-BAEA-6D3574CFBE53}" dt="2021-07-20T07:45:10.571" v="1071" actId="6549"/>
          <ac:spMkLst>
            <pc:docMk/>
            <pc:sldMk cId="583077178" sldId="309"/>
            <ac:spMk id="10" creationId="{073694E1-613D-49F6-9E42-653E9CF4D41D}"/>
          </ac:spMkLst>
        </pc:spChg>
        <pc:spChg chg="mod">
          <ac:chgData name="Jackson Lam" userId="32eacf31-ef64-4152-a98e-82afd854682f" providerId="ADAL" clId="{2450CF0C-2DCC-4C22-BAEA-6D3574CFBE53}" dt="2021-07-20T07:12:30.277" v="900"/>
          <ac:spMkLst>
            <pc:docMk/>
            <pc:sldMk cId="583077178" sldId="309"/>
            <ac:spMk id="13" creationId="{074EA884-A9E5-45AF-A4E1-2A2193375A73}"/>
          </ac:spMkLst>
        </pc:spChg>
        <pc:spChg chg="mod">
          <ac:chgData name="Jackson Lam" userId="32eacf31-ef64-4152-a98e-82afd854682f" providerId="ADAL" clId="{2450CF0C-2DCC-4C22-BAEA-6D3574CFBE53}" dt="2021-07-20T07:12:30.277" v="900"/>
          <ac:spMkLst>
            <pc:docMk/>
            <pc:sldMk cId="583077178" sldId="309"/>
            <ac:spMk id="14" creationId="{A34CBB95-C27A-434C-8535-BCCDCEEEAD2E}"/>
          </ac:spMkLst>
        </pc:spChg>
        <pc:spChg chg="mod">
          <ac:chgData name="Jackson Lam" userId="32eacf31-ef64-4152-a98e-82afd854682f" providerId="ADAL" clId="{2450CF0C-2DCC-4C22-BAEA-6D3574CFBE53}" dt="2021-07-20T07:12:30.277" v="900"/>
          <ac:spMkLst>
            <pc:docMk/>
            <pc:sldMk cId="583077178" sldId="309"/>
            <ac:spMk id="15" creationId="{9E391DDC-B33D-487B-BD2A-808A3F6DB670}"/>
          </ac:spMkLst>
        </pc:spChg>
        <pc:spChg chg="add mod">
          <ac:chgData name="Jackson Lam" userId="32eacf31-ef64-4152-a98e-82afd854682f" providerId="ADAL" clId="{2450CF0C-2DCC-4C22-BAEA-6D3574CFBE53}" dt="2021-07-21T01:24:59.958" v="1574"/>
          <ac:spMkLst>
            <pc:docMk/>
            <pc:sldMk cId="583077178" sldId="309"/>
            <ac:spMk id="17" creationId="{41266221-EDB8-4A4F-ADE6-5E0EBBD55514}"/>
          </ac:spMkLst>
        </pc:spChg>
        <pc:spChg chg="mod">
          <ac:chgData name="Jackson Lam" userId="32eacf31-ef64-4152-a98e-82afd854682f" providerId="ADAL" clId="{2450CF0C-2DCC-4C22-BAEA-6D3574CFBE53}" dt="2021-07-20T07:12:30.277" v="900"/>
          <ac:spMkLst>
            <pc:docMk/>
            <pc:sldMk cId="583077178" sldId="309"/>
            <ac:spMk id="18" creationId="{648D585E-1B98-4771-B018-76C25946AF30}"/>
          </ac:spMkLst>
        </pc:spChg>
        <pc:spChg chg="add mod">
          <ac:chgData name="Jackson Lam" userId="32eacf31-ef64-4152-a98e-82afd854682f" providerId="ADAL" clId="{2450CF0C-2DCC-4C22-BAEA-6D3574CFBE53}" dt="2021-07-21T01:24:59.958" v="1574"/>
          <ac:spMkLst>
            <pc:docMk/>
            <pc:sldMk cId="583077178" sldId="309"/>
            <ac:spMk id="18" creationId="{8BFD2D7E-6B90-4073-A3F1-8E9D6AD62331}"/>
          </ac:spMkLst>
        </pc:spChg>
        <pc:spChg chg="mod">
          <ac:chgData name="Jackson Lam" userId="32eacf31-ef64-4152-a98e-82afd854682f" providerId="ADAL" clId="{2450CF0C-2DCC-4C22-BAEA-6D3574CFBE53}" dt="2021-07-21T01:25:06.020" v="1582" actId="6549"/>
          <ac:spMkLst>
            <pc:docMk/>
            <pc:sldMk cId="583077178" sldId="309"/>
            <ac:spMk id="19" creationId="{570DF45C-A59B-457B-B412-D84CE5E51F53}"/>
          </ac:spMkLst>
        </pc:spChg>
        <pc:spChg chg="mod">
          <ac:chgData name="Jackson Lam" userId="32eacf31-ef64-4152-a98e-82afd854682f" providerId="ADAL" clId="{2450CF0C-2DCC-4C22-BAEA-6D3574CFBE53}" dt="2021-07-20T07:12:30.277" v="900"/>
          <ac:spMkLst>
            <pc:docMk/>
            <pc:sldMk cId="583077178" sldId="309"/>
            <ac:spMk id="19" creationId="{A9997E9B-4B5C-4876-841D-6964003FA2A8}"/>
          </ac:spMkLst>
        </pc:spChg>
        <pc:spChg chg="mod">
          <ac:chgData name="Jackson Lam" userId="32eacf31-ef64-4152-a98e-82afd854682f" providerId="ADAL" clId="{2450CF0C-2DCC-4C22-BAEA-6D3574CFBE53}" dt="2021-07-20T07:12:30.277" v="900"/>
          <ac:spMkLst>
            <pc:docMk/>
            <pc:sldMk cId="583077178" sldId="309"/>
            <ac:spMk id="20" creationId="{8543B21A-FB9B-4D76-A8FA-C02BE100CD6F}"/>
          </ac:spMkLst>
        </pc:spChg>
        <pc:spChg chg="mod">
          <ac:chgData name="Jackson Lam" userId="32eacf31-ef64-4152-a98e-82afd854682f" providerId="ADAL" clId="{2450CF0C-2DCC-4C22-BAEA-6D3574CFBE53}" dt="2021-07-20T07:12:30.277" v="900"/>
          <ac:spMkLst>
            <pc:docMk/>
            <pc:sldMk cId="583077178" sldId="309"/>
            <ac:spMk id="23" creationId="{45FEAD5F-1E5B-4393-9323-0CD02AEDB11D}"/>
          </ac:spMkLst>
        </pc:spChg>
        <pc:spChg chg="mod">
          <ac:chgData name="Jackson Lam" userId="32eacf31-ef64-4152-a98e-82afd854682f" providerId="ADAL" clId="{2450CF0C-2DCC-4C22-BAEA-6D3574CFBE53}" dt="2021-07-20T07:12:30.277" v="900"/>
          <ac:spMkLst>
            <pc:docMk/>
            <pc:sldMk cId="583077178" sldId="309"/>
            <ac:spMk id="24" creationId="{59855395-E3FD-47E5-91A4-19FF006A8EBF}"/>
          </ac:spMkLst>
        </pc:spChg>
        <pc:spChg chg="mod">
          <ac:chgData name="Jackson Lam" userId="32eacf31-ef64-4152-a98e-82afd854682f" providerId="ADAL" clId="{2450CF0C-2DCC-4C22-BAEA-6D3574CFBE53}" dt="2021-07-20T07:12:30.277" v="900"/>
          <ac:spMkLst>
            <pc:docMk/>
            <pc:sldMk cId="583077178" sldId="309"/>
            <ac:spMk id="25" creationId="{D7FAD886-1220-45C0-B7E4-E8323DDE9E16}"/>
          </ac:spMkLst>
        </pc:spChg>
        <pc:spChg chg="add del mod">
          <ac:chgData name="Jackson Lam" userId="32eacf31-ef64-4152-a98e-82afd854682f" providerId="ADAL" clId="{2450CF0C-2DCC-4C22-BAEA-6D3574CFBE53}" dt="2021-07-20T07:17:25.622" v="980" actId="478"/>
          <ac:spMkLst>
            <pc:docMk/>
            <pc:sldMk cId="583077178" sldId="309"/>
            <ac:spMk id="30" creationId="{90CE6927-7C66-488D-AF05-29C3E75DDF25}"/>
          </ac:spMkLst>
        </pc:spChg>
        <pc:spChg chg="add del mod">
          <ac:chgData name="Jackson Lam" userId="32eacf31-ef64-4152-a98e-82afd854682f" providerId="ADAL" clId="{2450CF0C-2DCC-4C22-BAEA-6D3574CFBE53}" dt="2021-07-20T07:19:40.277" v="1027"/>
          <ac:spMkLst>
            <pc:docMk/>
            <pc:sldMk cId="583077178" sldId="309"/>
            <ac:spMk id="31" creationId="{321CA7CB-710D-4D32-BF64-42E8DFCC6F72}"/>
          </ac:spMkLst>
        </pc:spChg>
        <pc:spChg chg="add del mod">
          <ac:chgData name="Jackson Lam" userId="32eacf31-ef64-4152-a98e-82afd854682f" providerId="ADAL" clId="{2450CF0C-2DCC-4C22-BAEA-6D3574CFBE53}" dt="2021-07-20T07:18:29.758" v="999" actId="478"/>
          <ac:spMkLst>
            <pc:docMk/>
            <pc:sldMk cId="583077178" sldId="309"/>
            <ac:spMk id="32" creationId="{C28E42E9-9EA6-4216-9879-08727D779F55}"/>
          </ac:spMkLst>
        </pc:spChg>
        <pc:spChg chg="add del mod">
          <ac:chgData name="Jackson Lam" userId="32eacf31-ef64-4152-a98e-82afd854682f" providerId="ADAL" clId="{2450CF0C-2DCC-4C22-BAEA-6D3574CFBE53}" dt="2021-07-20T07:19:40.277" v="1029"/>
          <ac:spMkLst>
            <pc:docMk/>
            <pc:sldMk cId="583077178" sldId="309"/>
            <ac:spMk id="33" creationId="{33C76EA8-8E24-4D12-996D-A73985845ADD}"/>
          </ac:spMkLst>
        </pc:spChg>
        <pc:spChg chg="mod">
          <ac:chgData name="Jackson Lam" userId="32eacf31-ef64-4152-a98e-82afd854682f" providerId="ADAL" clId="{2450CF0C-2DCC-4C22-BAEA-6D3574CFBE53}" dt="2021-07-20T07:12:30.277" v="900"/>
          <ac:spMkLst>
            <pc:docMk/>
            <pc:sldMk cId="583077178" sldId="309"/>
            <ac:spMk id="36" creationId="{68EE5008-FE20-412D-93ED-C547C7AD3715}"/>
          </ac:spMkLst>
        </pc:spChg>
        <pc:spChg chg="mod">
          <ac:chgData name="Jackson Lam" userId="32eacf31-ef64-4152-a98e-82afd854682f" providerId="ADAL" clId="{2450CF0C-2DCC-4C22-BAEA-6D3574CFBE53}" dt="2021-07-20T07:12:30.277" v="900"/>
          <ac:spMkLst>
            <pc:docMk/>
            <pc:sldMk cId="583077178" sldId="309"/>
            <ac:spMk id="37" creationId="{A365C569-B616-4169-A4F2-AF6EDDEC2993}"/>
          </ac:spMkLst>
        </pc:spChg>
        <pc:spChg chg="mod">
          <ac:chgData name="Jackson Lam" userId="32eacf31-ef64-4152-a98e-82afd854682f" providerId="ADAL" clId="{2450CF0C-2DCC-4C22-BAEA-6D3574CFBE53}" dt="2021-07-20T07:12:30.277" v="900"/>
          <ac:spMkLst>
            <pc:docMk/>
            <pc:sldMk cId="583077178" sldId="309"/>
            <ac:spMk id="38" creationId="{63807A20-3B91-49D1-AC91-755F12EE9087}"/>
          </ac:spMkLst>
        </pc:spChg>
        <pc:spChg chg="add mod">
          <ac:chgData name="Jackson Lam" userId="32eacf31-ef64-4152-a98e-82afd854682f" providerId="ADAL" clId="{2450CF0C-2DCC-4C22-BAEA-6D3574CFBE53}" dt="2021-07-20T07:17:08.162" v="973" actId="207"/>
          <ac:spMkLst>
            <pc:docMk/>
            <pc:sldMk cId="583077178" sldId="309"/>
            <ac:spMk id="39" creationId="{45D0D83F-38D4-4554-B3A4-E37427D77ADA}"/>
          </ac:spMkLst>
        </pc:spChg>
        <pc:spChg chg="add mod">
          <ac:chgData name="Jackson Lam" userId="32eacf31-ef64-4152-a98e-82afd854682f" providerId="ADAL" clId="{2450CF0C-2DCC-4C22-BAEA-6D3574CFBE53}" dt="2021-07-20T07:17:14.724" v="975" actId="207"/>
          <ac:spMkLst>
            <pc:docMk/>
            <pc:sldMk cId="583077178" sldId="309"/>
            <ac:spMk id="40" creationId="{30C89D22-E53A-4624-A36C-93D3D3E8EDCB}"/>
          </ac:spMkLst>
        </pc:spChg>
        <pc:spChg chg="add mod">
          <ac:chgData name="Jackson Lam" userId="32eacf31-ef64-4152-a98e-82afd854682f" providerId="ADAL" clId="{2450CF0C-2DCC-4C22-BAEA-6D3574CFBE53}" dt="2021-07-20T07:17:20.373" v="977" actId="207"/>
          <ac:spMkLst>
            <pc:docMk/>
            <pc:sldMk cId="583077178" sldId="309"/>
            <ac:spMk id="41" creationId="{E7F4D1CD-FA9E-4146-8335-E92040B74068}"/>
          </ac:spMkLst>
        </pc:spChg>
        <pc:spChg chg="add del">
          <ac:chgData name="Jackson Lam" userId="32eacf31-ef64-4152-a98e-82afd854682f" providerId="ADAL" clId="{2450CF0C-2DCC-4C22-BAEA-6D3574CFBE53}" dt="2021-07-20T07:15:52.523" v="939" actId="478"/>
          <ac:spMkLst>
            <pc:docMk/>
            <pc:sldMk cId="583077178" sldId="309"/>
            <ac:spMk id="42" creationId="{F1639E8D-1336-401D-9231-1E19FC9112D5}"/>
          </ac:spMkLst>
        </pc:spChg>
        <pc:spChg chg="add mod">
          <ac:chgData name="Jackson Lam" userId="32eacf31-ef64-4152-a98e-82afd854682f" providerId="ADAL" clId="{2450CF0C-2DCC-4C22-BAEA-6D3574CFBE53}" dt="2021-07-20T07:17:20.373" v="977" actId="207"/>
          <ac:spMkLst>
            <pc:docMk/>
            <pc:sldMk cId="583077178" sldId="309"/>
            <ac:spMk id="43" creationId="{20AF6D61-B097-4509-8FEA-21D6DB240C4F}"/>
          </ac:spMkLst>
        </pc:spChg>
        <pc:spChg chg="add mod">
          <ac:chgData name="Jackson Lam" userId="32eacf31-ef64-4152-a98e-82afd854682f" providerId="ADAL" clId="{2450CF0C-2DCC-4C22-BAEA-6D3574CFBE53}" dt="2021-07-20T07:17:20.373" v="977" actId="207"/>
          <ac:spMkLst>
            <pc:docMk/>
            <pc:sldMk cId="583077178" sldId="309"/>
            <ac:spMk id="44" creationId="{0210C9E1-2961-4256-8691-DEFCCE7CE274}"/>
          </ac:spMkLst>
        </pc:spChg>
        <pc:spChg chg="add mod">
          <ac:chgData name="Jackson Lam" userId="32eacf31-ef64-4152-a98e-82afd854682f" providerId="ADAL" clId="{2450CF0C-2DCC-4C22-BAEA-6D3574CFBE53}" dt="2021-07-20T07:17:20.373" v="977" actId="207"/>
          <ac:spMkLst>
            <pc:docMk/>
            <pc:sldMk cId="583077178" sldId="309"/>
            <ac:spMk id="45" creationId="{66A03F92-E6C4-4558-B6AE-394B31376C1A}"/>
          </ac:spMkLst>
        </pc:spChg>
        <pc:spChg chg="add mod">
          <ac:chgData name="Jackson Lam" userId="32eacf31-ef64-4152-a98e-82afd854682f" providerId="ADAL" clId="{2450CF0C-2DCC-4C22-BAEA-6D3574CFBE53}" dt="2021-07-20T09:37:24.102" v="1275" actId="1076"/>
          <ac:spMkLst>
            <pc:docMk/>
            <pc:sldMk cId="583077178" sldId="309"/>
            <ac:spMk id="46" creationId="{E987633D-1537-4E3C-97A7-BA84F9A96571}"/>
          </ac:spMkLst>
        </pc:spChg>
        <pc:spChg chg="add mod">
          <ac:chgData name="Jackson Lam" userId="32eacf31-ef64-4152-a98e-82afd854682f" providerId="ADAL" clId="{2450CF0C-2DCC-4C22-BAEA-6D3574CFBE53}" dt="2021-07-20T09:37:16.868" v="1272" actId="1076"/>
          <ac:spMkLst>
            <pc:docMk/>
            <pc:sldMk cId="583077178" sldId="309"/>
            <ac:spMk id="47" creationId="{A89C8167-773F-4333-B708-4E0467FE6E82}"/>
          </ac:spMkLst>
        </pc:spChg>
        <pc:spChg chg="add mod">
          <ac:chgData name="Jackson Lam" userId="32eacf31-ef64-4152-a98e-82afd854682f" providerId="ADAL" clId="{2450CF0C-2DCC-4C22-BAEA-6D3574CFBE53}" dt="2021-07-20T09:37:06.701" v="1268" actId="14100"/>
          <ac:spMkLst>
            <pc:docMk/>
            <pc:sldMk cId="583077178" sldId="309"/>
            <ac:spMk id="48" creationId="{094E498D-E8BF-433A-83F6-008325863155}"/>
          </ac:spMkLst>
        </pc:spChg>
        <pc:spChg chg="add mod">
          <ac:chgData name="Jackson Lam" userId="32eacf31-ef64-4152-a98e-82afd854682f" providerId="ADAL" clId="{2450CF0C-2DCC-4C22-BAEA-6D3574CFBE53}" dt="2021-07-20T09:37:04.483" v="1267" actId="14100"/>
          <ac:spMkLst>
            <pc:docMk/>
            <pc:sldMk cId="583077178" sldId="309"/>
            <ac:spMk id="49" creationId="{E94E9C75-2A57-4920-BC17-E82C69E89039}"/>
          </ac:spMkLst>
        </pc:spChg>
        <pc:grpChg chg="add del mod">
          <ac:chgData name="Jackson Lam" userId="32eacf31-ef64-4152-a98e-82afd854682f" providerId="ADAL" clId="{2450CF0C-2DCC-4C22-BAEA-6D3574CFBE53}" dt="2021-07-20T07:12:34.262" v="901" actId="478"/>
          <ac:grpSpMkLst>
            <pc:docMk/>
            <pc:sldMk cId="583077178" sldId="309"/>
            <ac:grpSpMk id="11" creationId="{8066DB21-CA20-43A7-BC80-4FA7075F7E80}"/>
          </ac:grpSpMkLst>
        </pc:grpChg>
        <pc:grpChg chg="mod">
          <ac:chgData name="Jackson Lam" userId="32eacf31-ef64-4152-a98e-82afd854682f" providerId="ADAL" clId="{2450CF0C-2DCC-4C22-BAEA-6D3574CFBE53}" dt="2021-07-20T07:12:30.277" v="900"/>
          <ac:grpSpMkLst>
            <pc:docMk/>
            <pc:sldMk cId="583077178" sldId="309"/>
            <ac:grpSpMk id="12" creationId="{C7171C1D-F293-4274-A06B-AF62501D386B}"/>
          </ac:grpSpMkLst>
        </pc:grpChg>
        <pc:grpChg chg="add del mod">
          <ac:chgData name="Jackson Lam" userId="32eacf31-ef64-4152-a98e-82afd854682f" providerId="ADAL" clId="{2450CF0C-2DCC-4C22-BAEA-6D3574CFBE53}" dt="2021-07-20T07:12:36.777" v="904" actId="478"/>
          <ac:grpSpMkLst>
            <pc:docMk/>
            <pc:sldMk cId="583077178" sldId="309"/>
            <ac:grpSpMk id="16" creationId="{AFE0966F-A2BC-41EE-A605-FA523C77A44A}"/>
          </ac:grpSpMkLst>
        </pc:grpChg>
        <pc:grpChg chg="mod">
          <ac:chgData name="Jackson Lam" userId="32eacf31-ef64-4152-a98e-82afd854682f" providerId="ADAL" clId="{2450CF0C-2DCC-4C22-BAEA-6D3574CFBE53}" dt="2021-07-20T07:12:30.277" v="900"/>
          <ac:grpSpMkLst>
            <pc:docMk/>
            <pc:sldMk cId="583077178" sldId="309"/>
            <ac:grpSpMk id="17" creationId="{FF4238FE-BB53-4436-96D5-75A7EE9137F6}"/>
          </ac:grpSpMkLst>
        </pc:grpChg>
        <pc:grpChg chg="add del mod">
          <ac:chgData name="Jackson Lam" userId="32eacf31-ef64-4152-a98e-82afd854682f" providerId="ADAL" clId="{2450CF0C-2DCC-4C22-BAEA-6D3574CFBE53}" dt="2021-07-20T07:12:36.246" v="903" actId="478"/>
          <ac:grpSpMkLst>
            <pc:docMk/>
            <pc:sldMk cId="583077178" sldId="309"/>
            <ac:grpSpMk id="21" creationId="{D6D50635-4CDA-4D3A-B704-A90E6794B464}"/>
          </ac:grpSpMkLst>
        </pc:grpChg>
        <pc:grpChg chg="mod">
          <ac:chgData name="Jackson Lam" userId="32eacf31-ef64-4152-a98e-82afd854682f" providerId="ADAL" clId="{2450CF0C-2DCC-4C22-BAEA-6D3574CFBE53}" dt="2021-07-20T07:12:30.277" v="900"/>
          <ac:grpSpMkLst>
            <pc:docMk/>
            <pc:sldMk cId="583077178" sldId="309"/>
            <ac:grpSpMk id="22" creationId="{87DB3492-69FE-4463-B73E-AC3D58804A69}"/>
          </ac:grpSpMkLst>
        </pc:grpChg>
        <pc:grpChg chg="add del mod">
          <ac:chgData name="Jackson Lam" userId="32eacf31-ef64-4152-a98e-82afd854682f" providerId="ADAL" clId="{2450CF0C-2DCC-4C22-BAEA-6D3574CFBE53}" dt="2021-07-20T07:12:34.668" v="902" actId="478"/>
          <ac:grpSpMkLst>
            <pc:docMk/>
            <pc:sldMk cId="583077178" sldId="309"/>
            <ac:grpSpMk id="34" creationId="{2970AB06-DF16-44E5-9A9B-44793178ADC3}"/>
          </ac:grpSpMkLst>
        </pc:grpChg>
        <pc:grpChg chg="mod">
          <ac:chgData name="Jackson Lam" userId="32eacf31-ef64-4152-a98e-82afd854682f" providerId="ADAL" clId="{2450CF0C-2DCC-4C22-BAEA-6D3574CFBE53}" dt="2021-07-20T07:12:30.277" v="900"/>
          <ac:grpSpMkLst>
            <pc:docMk/>
            <pc:sldMk cId="583077178" sldId="309"/>
            <ac:grpSpMk id="35" creationId="{3AE019F8-BFC1-49FE-8E87-358F731E3848}"/>
          </ac:grpSpMkLst>
        </pc:grpChg>
        <pc:cxnChg chg="add del mod">
          <ac:chgData name="Jackson Lam" userId="32eacf31-ef64-4152-a98e-82afd854682f" providerId="ADAL" clId="{2450CF0C-2DCC-4C22-BAEA-6D3574CFBE53}" dt="2021-07-20T07:13:02.744" v="909" actId="478"/>
          <ac:cxnSpMkLst>
            <pc:docMk/>
            <pc:sldMk cId="583077178" sldId="309"/>
            <ac:cxnSpMk id="26" creationId="{504B0FCD-8099-4604-ABB5-872F8C5D6D97}"/>
          </ac:cxnSpMkLst>
        </pc:cxnChg>
        <pc:cxnChg chg="add del mod">
          <ac:chgData name="Jackson Lam" userId="32eacf31-ef64-4152-a98e-82afd854682f" providerId="ADAL" clId="{2450CF0C-2DCC-4C22-BAEA-6D3574CFBE53}" dt="2021-07-20T07:14:08.239" v="920" actId="478"/>
          <ac:cxnSpMkLst>
            <pc:docMk/>
            <pc:sldMk cId="583077178" sldId="309"/>
            <ac:cxnSpMk id="27" creationId="{26A3FA13-8D35-45F1-9684-9BA78D063E0B}"/>
          </ac:cxnSpMkLst>
        </pc:cxnChg>
        <pc:cxnChg chg="add del mod">
          <ac:chgData name="Jackson Lam" userId="32eacf31-ef64-4152-a98e-82afd854682f" providerId="ADAL" clId="{2450CF0C-2DCC-4C22-BAEA-6D3574CFBE53}" dt="2021-07-20T07:14:08.239" v="920" actId="478"/>
          <ac:cxnSpMkLst>
            <pc:docMk/>
            <pc:sldMk cId="583077178" sldId="309"/>
            <ac:cxnSpMk id="28" creationId="{07651282-5EE1-42BD-9914-DE0D67956664}"/>
          </ac:cxnSpMkLst>
        </pc:cxnChg>
        <pc:cxnChg chg="add del mod">
          <ac:chgData name="Jackson Lam" userId="32eacf31-ef64-4152-a98e-82afd854682f" providerId="ADAL" clId="{2450CF0C-2DCC-4C22-BAEA-6D3574CFBE53}" dt="2021-07-20T07:14:08.239" v="920" actId="478"/>
          <ac:cxnSpMkLst>
            <pc:docMk/>
            <pc:sldMk cId="583077178" sldId="309"/>
            <ac:cxnSpMk id="29" creationId="{B882155F-F4A5-4F22-8B89-3732D55ADF40}"/>
          </ac:cxnSpMkLst>
        </pc:cxnChg>
      </pc:sldChg>
      <pc:sldChg chg="addSp delSp modSp add mod">
        <pc:chgData name="Jackson Lam" userId="32eacf31-ef64-4152-a98e-82afd854682f" providerId="ADAL" clId="{2450CF0C-2DCC-4C22-BAEA-6D3574CFBE53}" dt="2021-07-22T05:57:39.686" v="1902" actId="6549"/>
        <pc:sldMkLst>
          <pc:docMk/>
          <pc:sldMk cId="3735257646" sldId="310"/>
        </pc:sldMkLst>
        <pc:spChg chg="mod">
          <ac:chgData name="Jackson Lam" userId="32eacf31-ef64-4152-a98e-82afd854682f" providerId="ADAL" clId="{2450CF0C-2DCC-4C22-BAEA-6D3574CFBE53}" dt="2021-07-20T07:23:06.420" v="1067" actId="113"/>
          <ac:spMkLst>
            <pc:docMk/>
            <pc:sldMk cId="3735257646" sldId="310"/>
            <ac:spMk id="6" creationId="{E372888A-C9FD-45F2-AC19-3E6AD9C45778}"/>
          </ac:spMkLst>
        </pc:spChg>
        <pc:spChg chg="del">
          <ac:chgData name="Jackson Lam" userId="32eacf31-ef64-4152-a98e-82afd854682f" providerId="ADAL" clId="{2450CF0C-2DCC-4C22-BAEA-6D3574CFBE53}" dt="2021-07-20T07:22:55.048" v="1062" actId="478"/>
          <ac:spMkLst>
            <pc:docMk/>
            <pc:sldMk cId="3735257646" sldId="310"/>
            <ac:spMk id="9" creationId="{A3068501-56BF-4F96-81B6-BC15D67A1FA0}"/>
          </ac:spMkLst>
        </pc:spChg>
        <pc:spChg chg="add mod">
          <ac:chgData name="Jackson Lam" userId="32eacf31-ef64-4152-a98e-82afd854682f" providerId="ADAL" clId="{2450CF0C-2DCC-4C22-BAEA-6D3574CFBE53}" dt="2021-07-22T05:57:39.686" v="1902" actId="6549"/>
          <ac:spMkLst>
            <pc:docMk/>
            <pc:sldMk cId="3735257646" sldId="310"/>
            <ac:spMk id="11" creationId="{B30ACBF1-402B-4A5E-854D-FFB61A853EA0}"/>
          </ac:spMkLst>
        </pc:spChg>
        <pc:picChg chg="del">
          <ac:chgData name="Jackson Lam" userId="32eacf31-ef64-4152-a98e-82afd854682f" providerId="ADAL" clId="{2450CF0C-2DCC-4C22-BAEA-6D3574CFBE53}" dt="2021-07-20T07:22:46.955" v="1058" actId="478"/>
          <ac:picMkLst>
            <pc:docMk/>
            <pc:sldMk cId="3735257646" sldId="310"/>
            <ac:picMk id="7" creationId="{454FE3EE-68C4-47A7-BE45-26E15E8C23FB}"/>
          </ac:picMkLst>
        </pc:picChg>
        <pc:picChg chg="add mod">
          <ac:chgData name="Jackson Lam" userId="32eacf31-ef64-4152-a98e-82afd854682f" providerId="ADAL" clId="{2450CF0C-2DCC-4C22-BAEA-6D3574CFBE53}" dt="2021-07-20T07:22:48.752" v="1060" actId="1076"/>
          <ac:picMkLst>
            <pc:docMk/>
            <pc:sldMk cId="3735257646" sldId="310"/>
            <ac:picMk id="8" creationId="{60EA655C-6A70-4E2D-BA11-B407DAD749B1}"/>
          </ac:picMkLst>
        </pc:picChg>
      </pc:sldChg>
      <pc:sldChg chg="addSp delSp modSp add mod">
        <pc:chgData name="Jackson Lam" userId="32eacf31-ef64-4152-a98e-82afd854682f" providerId="ADAL" clId="{2450CF0C-2DCC-4C22-BAEA-6D3574CFBE53}" dt="2021-07-20T08:01:11.295" v="1213" actId="478"/>
        <pc:sldMkLst>
          <pc:docMk/>
          <pc:sldMk cId="2932171783" sldId="311"/>
        </pc:sldMkLst>
        <pc:spChg chg="add del mod">
          <ac:chgData name="Jackson Lam" userId="32eacf31-ef64-4152-a98e-82afd854682f" providerId="ADAL" clId="{2450CF0C-2DCC-4C22-BAEA-6D3574CFBE53}" dt="2021-07-20T08:01:06.826" v="1211" actId="478"/>
          <ac:spMkLst>
            <pc:docMk/>
            <pc:sldMk cId="2932171783" sldId="311"/>
            <ac:spMk id="7" creationId="{508919E6-65F0-444C-83A3-969F0BE00488}"/>
          </ac:spMkLst>
        </pc:spChg>
        <pc:spChg chg="del mod">
          <ac:chgData name="Jackson Lam" userId="32eacf31-ef64-4152-a98e-82afd854682f" providerId="ADAL" clId="{2450CF0C-2DCC-4C22-BAEA-6D3574CFBE53}" dt="2021-07-20T08:01:11.295" v="1213" actId="478"/>
          <ac:spMkLst>
            <pc:docMk/>
            <pc:sldMk cId="2932171783" sldId="311"/>
            <ac:spMk id="9" creationId="{BC7905F6-8839-4BE2-80ED-02AB8F93CDFF}"/>
          </ac:spMkLst>
        </pc:spChg>
        <pc:spChg chg="del">
          <ac:chgData name="Jackson Lam" userId="32eacf31-ef64-4152-a98e-82afd854682f" providerId="ADAL" clId="{2450CF0C-2DCC-4C22-BAEA-6D3574CFBE53}" dt="2021-07-20T08:01:00.354" v="1207" actId="478"/>
          <ac:spMkLst>
            <pc:docMk/>
            <pc:sldMk cId="2932171783" sldId="311"/>
            <ac:spMk id="10" creationId="{073694E1-613D-49F6-9E42-653E9CF4D41D}"/>
          </ac:spMkLst>
        </pc:spChg>
        <pc:spChg chg="add mod">
          <ac:chgData name="Jackson Lam" userId="32eacf31-ef64-4152-a98e-82afd854682f" providerId="ADAL" clId="{2450CF0C-2DCC-4C22-BAEA-6D3574CFBE53}" dt="2021-07-20T08:01:08.927" v="1212" actId="571"/>
          <ac:spMkLst>
            <pc:docMk/>
            <pc:sldMk cId="2932171783" sldId="311"/>
            <ac:spMk id="11" creationId="{19F5F951-1039-4582-8876-41DBF7CDB350}"/>
          </ac:spMkLst>
        </pc:spChg>
        <pc:picChg chg="del">
          <ac:chgData name="Jackson Lam" userId="32eacf31-ef64-4152-a98e-82afd854682f" providerId="ADAL" clId="{2450CF0C-2DCC-4C22-BAEA-6D3574CFBE53}" dt="2021-07-20T08:01:00.704" v="1208" actId="478"/>
          <ac:picMkLst>
            <pc:docMk/>
            <pc:sldMk cId="2932171783" sldId="311"/>
            <ac:picMk id="8" creationId="{A6FA262A-7F70-4A06-9D7A-3DCAF9EC1828}"/>
          </ac:picMkLst>
        </pc:picChg>
      </pc:sldChg>
      <pc:sldChg chg="delSp modSp add mod">
        <pc:chgData name="Jackson Lam" userId="32eacf31-ef64-4152-a98e-82afd854682f" providerId="ADAL" clId="{2450CF0C-2DCC-4C22-BAEA-6D3574CFBE53}" dt="2021-07-20T08:03:53.531" v="1237" actId="478"/>
        <pc:sldMkLst>
          <pc:docMk/>
          <pc:sldMk cId="1313445201" sldId="312"/>
        </pc:sldMkLst>
        <pc:spChg chg="del">
          <ac:chgData name="Jackson Lam" userId="32eacf31-ef64-4152-a98e-82afd854682f" providerId="ADAL" clId="{2450CF0C-2DCC-4C22-BAEA-6D3574CFBE53}" dt="2021-07-20T08:03:53.531" v="1237" actId="478"/>
          <ac:spMkLst>
            <pc:docMk/>
            <pc:sldMk cId="1313445201" sldId="312"/>
            <ac:spMk id="2" creationId="{366CCA31-6F89-4656-BF47-31EE636C3639}"/>
          </ac:spMkLst>
        </pc:spChg>
        <pc:spChg chg="mod">
          <ac:chgData name="Jackson Lam" userId="32eacf31-ef64-4152-a98e-82afd854682f" providerId="ADAL" clId="{2450CF0C-2DCC-4C22-BAEA-6D3574CFBE53}" dt="2021-07-20T08:03:51.551" v="1236" actId="20577"/>
          <ac:spMkLst>
            <pc:docMk/>
            <pc:sldMk cId="1313445201" sldId="312"/>
            <ac:spMk id="4" creationId="{A63B9AE9-1AEB-4BD3-99A9-647F2F8332AB}"/>
          </ac:spMkLst>
        </pc:spChg>
        <pc:picChg chg="del">
          <ac:chgData name="Jackson Lam" userId="32eacf31-ef64-4152-a98e-82afd854682f" providerId="ADAL" clId="{2450CF0C-2DCC-4C22-BAEA-6D3574CFBE53}" dt="2021-07-20T08:03:40.352" v="1215" actId="478"/>
          <ac:picMkLst>
            <pc:docMk/>
            <pc:sldMk cId="1313445201" sldId="312"/>
            <ac:picMk id="10" creationId="{C193FEA2-6E6E-47E9-A2BE-D2BF590F4E7C}"/>
          </ac:picMkLst>
        </pc:picChg>
      </pc:sldChg>
      <pc:sldChg chg="addSp delSp modSp">
        <pc:chgData name="Jackson Lam" userId="32eacf31-ef64-4152-a98e-82afd854682f" providerId="ADAL" clId="{2450CF0C-2DCC-4C22-BAEA-6D3574CFBE53}" dt="2021-07-21T01:23:14.595" v="1534"/>
        <pc:sldMkLst>
          <pc:docMk/>
          <pc:sldMk cId="5312845" sldId="313"/>
        </pc:sldMkLst>
        <pc:spChg chg="add del mod">
          <ac:chgData name="Jackson Lam" userId="32eacf31-ef64-4152-a98e-82afd854682f" providerId="ADAL" clId="{2450CF0C-2DCC-4C22-BAEA-6D3574CFBE53}" dt="2021-07-21T01:23:14.595" v="1534"/>
          <ac:spMkLst>
            <pc:docMk/>
            <pc:sldMk cId="5312845" sldId="313"/>
            <ac:spMk id="11" creationId="{A8D8A551-C0FB-4CE1-AFDC-701BB3FAEC70}"/>
          </ac:spMkLst>
        </pc:spChg>
        <pc:spChg chg="add del mod">
          <ac:chgData name="Jackson Lam" userId="32eacf31-ef64-4152-a98e-82afd854682f" providerId="ADAL" clId="{2450CF0C-2DCC-4C22-BAEA-6D3574CFBE53}" dt="2021-07-21T01:23:14.595" v="1534"/>
          <ac:spMkLst>
            <pc:docMk/>
            <pc:sldMk cId="5312845" sldId="313"/>
            <ac:spMk id="12" creationId="{2668C0F0-73C9-4346-A2AC-0B797BF1D993}"/>
          </ac:spMkLst>
        </pc:spChg>
      </pc:sldChg>
      <pc:sldChg chg="add del ord">
        <pc:chgData name="Jackson Lam" userId="32eacf31-ef64-4152-a98e-82afd854682f" providerId="ADAL" clId="{2450CF0C-2DCC-4C22-BAEA-6D3574CFBE53}" dt="2021-07-21T01:00:47.450" v="1287" actId="47"/>
        <pc:sldMkLst>
          <pc:docMk/>
          <pc:sldMk cId="1873211313" sldId="316"/>
        </pc:sldMkLst>
      </pc:sldChg>
      <pc:sldChg chg="addSp delSp modSp add mod">
        <pc:chgData name="Jackson Lam" userId="32eacf31-ef64-4152-a98e-82afd854682f" providerId="ADAL" clId="{2450CF0C-2DCC-4C22-BAEA-6D3574CFBE53}" dt="2021-07-22T05:52:43.915" v="1818" actId="207"/>
        <pc:sldMkLst>
          <pc:docMk/>
          <pc:sldMk cId="349261677" sldId="317"/>
        </pc:sldMkLst>
        <pc:spChg chg="add del mod">
          <ac:chgData name="Jackson Lam" userId="32eacf31-ef64-4152-a98e-82afd854682f" providerId="ADAL" clId="{2450CF0C-2DCC-4C22-BAEA-6D3574CFBE53}" dt="2021-07-21T01:01:53.719" v="1292" actId="478"/>
          <ac:spMkLst>
            <pc:docMk/>
            <pc:sldMk cId="349261677" sldId="317"/>
            <ac:spMk id="3" creationId="{CBB77E14-A59E-43E7-B8C4-34246679D846}"/>
          </ac:spMkLst>
        </pc:spChg>
        <pc:spChg chg="add mod">
          <ac:chgData name="Jackson Lam" userId="32eacf31-ef64-4152-a98e-82afd854682f" providerId="ADAL" clId="{2450CF0C-2DCC-4C22-BAEA-6D3574CFBE53}" dt="2021-07-22T05:52:35.803" v="1817" actId="1037"/>
          <ac:spMkLst>
            <pc:docMk/>
            <pc:sldMk cId="349261677" sldId="317"/>
            <ac:spMk id="4" creationId="{8FB4482D-05C5-49D6-9D01-BD2876AE15CA}"/>
          </ac:spMkLst>
        </pc:spChg>
        <pc:spChg chg="add del mod">
          <ac:chgData name="Jackson Lam" userId="32eacf31-ef64-4152-a98e-82afd854682f" providerId="ADAL" clId="{2450CF0C-2DCC-4C22-BAEA-6D3574CFBE53}" dt="2021-07-22T05:47:10.110" v="1694" actId="14100"/>
          <ac:spMkLst>
            <pc:docMk/>
            <pc:sldMk cId="349261677" sldId="317"/>
            <ac:spMk id="5" creationId="{A3437CFD-85DF-4FF5-8FAB-FD3EEDF57436}"/>
          </ac:spMkLst>
        </pc:spChg>
        <pc:spChg chg="del">
          <ac:chgData name="Jackson Lam" userId="32eacf31-ef64-4152-a98e-82afd854682f" providerId="ADAL" clId="{2450CF0C-2DCC-4C22-BAEA-6D3574CFBE53}" dt="2021-07-21T01:06:17.185" v="1343" actId="478"/>
          <ac:spMkLst>
            <pc:docMk/>
            <pc:sldMk cId="349261677" sldId="317"/>
            <ac:spMk id="6" creationId="{E372888A-C9FD-45F2-AC19-3E6AD9C45778}"/>
          </ac:spMkLst>
        </pc:spChg>
        <pc:spChg chg="add mod">
          <ac:chgData name="Jackson Lam" userId="32eacf31-ef64-4152-a98e-82afd854682f" providerId="ADAL" clId="{2450CF0C-2DCC-4C22-BAEA-6D3574CFBE53}" dt="2021-07-22T05:52:43.915" v="1818" actId="207"/>
          <ac:spMkLst>
            <pc:docMk/>
            <pc:sldMk cId="349261677" sldId="317"/>
            <ac:spMk id="7" creationId="{40949513-CF43-4380-A88D-0B6B4602A726}"/>
          </ac:spMkLst>
        </pc:spChg>
        <pc:spChg chg="add mod">
          <ac:chgData name="Jackson Lam" userId="32eacf31-ef64-4152-a98e-82afd854682f" providerId="ADAL" clId="{2450CF0C-2DCC-4C22-BAEA-6D3574CFBE53}" dt="2021-07-22T05:52:35.803" v="1817" actId="1037"/>
          <ac:spMkLst>
            <pc:docMk/>
            <pc:sldMk cId="349261677" sldId="317"/>
            <ac:spMk id="10" creationId="{854319F4-E31B-43D8-87EA-CF4E5FB0953B}"/>
          </ac:spMkLst>
        </pc:spChg>
        <pc:spChg chg="del mod">
          <ac:chgData name="Jackson Lam" userId="32eacf31-ef64-4152-a98e-82afd854682f" providerId="ADAL" clId="{2450CF0C-2DCC-4C22-BAEA-6D3574CFBE53}" dt="2021-07-21T01:01:43.017" v="1289" actId="478"/>
          <ac:spMkLst>
            <pc:docMk/>
            <pc:sldMk cId="349261677" sldId="317"/>
            <ac:spMk id="11" creationId="{B30ACBF1-402B-4A5E-854D-FFB61A853EA0}"/>
          </ac:spMkLst>
        </pc:spChg>
        <pc:spChg chg="add mod">
          <ac:chgData name="Jackson Lam" userId="32eacf31-ef64-4152-a98e-82afd854682f" providerId="ADAL" clId="{2450CF0C-2DCC-4C22-BAEA-6D3574CFBE53}" dt="2021-07-22T05:52:43.915" v="1818" actId="207"/>
          <ac:spMkLst>
            <pc:docMk/>
            <pc:sldMk cId="349261677" sldId="317"/>
            <ac:spMk id="12" creationId="{CCA501D4-2824-4403-A813-142E8351C64A}"/>
          </ac:spMkLst>
        </pc:spChg>
        <pc:spChg chg="add mod">
          <ac:chgData name="Jackson Lam" userId="32eacf31-ef64-4152-a98e-82afd854682f" providerId="ADAL" clId="{2450CF0C-2DCC-4C22-BAEA-6D3574CFBE53}" dt="2021-07-22T05:52:35.803" v="1817" actId="1037"/>
          <ac:spMkLst>
            <pc:docMk/>
            <pc:sldMk cId="349261677" sldId="317"/>
            <ac:spMk id="13" creationId="{C361BB31-D3D8-452B-BBE6-DDAD2B7E8272}"/>
          </ac:spMkLst>
        </pc:spChg>
        <pc:spChg chg="add mod">
          <ac:chgData name="Jackson Lam" userId="32eacf31-ef64-4152-a98e-82afd854682f" providerId="ADAL" clId="{2450CF0C-2DCC-4C22-BAEA-6D3574CFBE53}" dt="2021-07-22T05:52:43.915" v="1818" actId="207"/>
          <ac:spMkLst>
            <pc:docMk/>
            <pc:sldMk cId="349261677" sldId="317"/>
            <ac:spMk id="14" creationId="{E41418AD-A5A7-46DD-BBBD-4767A7E62883}"/>
          </ac:spMkLst>
        </pc:spChg>
        <pc:spChg chg="add mod">
          <ac:chgData name="Jackson Lam" userId="32eacf31-ef64-4152-a98e-82afd854682f" providerId="ADAL" clId="{2450CF0C-2DCC-4C22-BAEA-6D3574CFBE53}" dt="2021-07-22T05:52:35.803" v="1817" actId="1037"/>
          <ac:spMkLst>
            <pc:docMk/>
            <pc:sldMk cId="349261677" sldId="317"/>
            <ac:spMk id="15" creationId="{326DC3F4-BC7C-4034-8BE6-03C5BA7F76C5}"/>
          </ac:spMkLst>
        </pc:spChg>
        <pc:spChg chg="add mod">
          <ac:chgData name="Jackson Lam" userId="32eacf31-ef64-4152-a98e-82afd854682f" providerId="ADAL" clId="{2450CF0C-2DCC-4C22-BAEA-6D3574CFBE53}" dt="2021-07-22T05:52:43.915" v="1818" actId="207"/>
          <ac:spMkLst>
            <pc:docMk/>
            <pc:sldMk cId="349261677" sldId="317"/>
            <ac:spMk id="16" creationId="{30C43CE4-07D6-468B-85CF-A378738A8DDA}"/>
          </ac:spMkLst>
        </pc:spChg>
        <pc:spChg chg="add mod">
          <ac:chgData name="Jackson Lam" userId="32eacf31-ef64-4152-a98e-82afd854682f" providerId="ADAL" clId="{2450CF0C-2DCC-4C22-BAEA-6D3574CFBE53}" dt="2021-07-22T05:52:35.803" v="1817" actId="1037"/>
          <ac:spMkLst>
            <pc:docMk/>
            <pc:sldMk cId="349261677" sldId="317"/>
            <ac:spMk id="17" creationId="{5A3EE786-2D0D-4233-BB2C-684F4C283AFB}"/>
          </ac:spMkLst>
        </pc:spChg>
        <pc:spChg chg="add mod">
          <ac:chgData name="Jackson Lam" userId="32eacf31-ef64-4152-a98e-82afd854682f" providerId="ADAL" clId="{2450CF0C-2DCC-4C22-BAEA-6D3574CFBE53}" dt="2021-07-22T05:52:19.579" v="1805" actId="12788"/>
          <ac:spMkLst>
            <pc:docMk/>
            <pc:sldMk cId="349261677" sldId="317"/>
            <ac:spMk id="18" creationId="{AF532E89-9BB9-4C28-A909-B600A2E75B53}"/>
          </ac:spMkLst>
        </pc:spChg>
        <pc:spChg chg="add mod">
          <ac:chgData name="Jackson Lam" userId="32eacf31-ef64-4152-a98e-82afd854682f" providerId="ADAL" clId="{2450CF0C-2DCC-4C22-BAEA-6D3574CFBE53}" dt="2021-07-22T05:52:35.803" v="1817" actId="1037"/>
          <ac:spMkLst>
            <pc:docMk/>
            <pc:sldMk cId="349261677" sldId="317"/>
            <ac:spMk id="19" creationId="{2EAC5DDD-7805-45FB-AFAC-D3C8A8C11067}"/>
          </ac:spMkLst>
        </pc:spChg>
        <pc:spChg chg="add mod">
          <ac:chgData name="Jackson Lam" userId="32eacf31-ef64-4152-a98e-82afd854682f" providerId="ADAL" clId="{2450CF0C-2DCC-4C22-BAEA-6D3574CFBE53}" dt="2021-07-22T05:52:19.579" v="1805" actId="12788"/>
          <ac:spMkLst>
            <pc:docMk/>
            <pc:sldMk cId="349261677" sldId="317"/>
            <ac:spMk id="20" creationId="{2A161DF2-F4CB-45F8-91CC-25A89A8272DA}"/>
          </ac:spMkLst>
        </pc:spChg>
        <pc:spChg chg="add del mod">
          <ac:chgData name="Jackson Lam" userId="32eacf31-ef64-4152-a98e-82afd854682f" providerId="ADAL" clId="{2450CF0C-2DCC-4C22-BAEA-6D3574CFBE53}" dt="2021-07-22T05:49:29.915" v="1768" actId="478"/>
          <ac:spMkLst>
            <pc:docMk/>
            <pc:sldMk cId="349261677" sldId="317"/>
            <ac:spMk id="21" creationId="{389F23B1-8F97-4125-913A-168C4A74406A}"/>
          </ac:spMkLst>
        </pc:spChg>
        <pc:spChg chg="add mod">
          <ac:chgData name="Jackson Lam" userId="32eacf31-ef64-4152-a98e-82afd854682f" providerId="ADAL" clId="{2450CF0C-2DCC-4C22-BAEA-6D3574CFBE53}" dt="2021-07-22T05:52:19.579" v="1805" actId="12788"/>
          <ac:spMkLst>
            <pc:docMk/>
            <pc:sldMk cId="349261677" sldId="317"/>
            <ac:spMk id="22" creationId="{A67A00A0-F04D-4956-B9E3-6637990E1201}"/>
          </ac:spMkLst>
        </pc:spChg>
        <pc:spChg chg="add del mod">
          <ac:chgData name="Jackson Lam" userId="32eacf31-ef64-4152-a98e-82afd854682f" providerId="ADAL" clId="{2450CF0C-2DCC-4C22-BAEA-6D3574CFBE53}" dt="2021-07-22T05:49:55.371" v="1773" actId="478"/>
          <ac:spMkLst>
            <pc:docMk/>
            <pc:sldMk cId="349261677" sldId="317"/>
            <ac:spMk id="23" creationId="{B9DD93BA-9C23-4295-821A-3382EE842751}"/>
          </ac:spMkLst>
        </pc:spChg>
        <pc:spChg chg="add mod">
          <ac:chgData name="Jackson Lam" userId="32eacf31-ef64-4152-a98e-82afd854682f" providerId="ADAL" clId="{2450CF0C-2DCC-4C22-BAEA-6D3574CFBE53}" dt="2021-07-22T05:52:19.579" v="1805" actId="12788"/>
          <ac:spMkLst>
            <pc:docMk/>
            <pc:sldMk cId="349261677" sldId="317"/>
            <ac:spMk id="24" creationId="{3EF0AA56-E2C6-4815-9644-4F4E608F3D83}"/>
          </ac:spMkLst>
        </pc:spChg>
        <pc:spChg chg="add del mod">
          <ac:chgData name="Jackson Lam" userId="32eacf31-ef64-4152-a98e-82afd854682f" providerId="ADAL" clId="{2450CF0C-2DCC-4C22-BAEA-6D3574CFBE53}" dt="2021-07-22T05:49:55.371" v="1773" actId="478"/>
          <ac:spMkLst>
            <pc:docMk/>
            <pc:sldMk cId="349261677" sldId="317"/>
            <ac:spMk id="25" creationId="{5A3F172F-4413-4F12-8205-E8C2818CED62}"/>
          </ac:spMkLst>
        </pc:spChg>
        <pc:spChg chg="add mod">
          <ac:chgData name="Jackson Lam" userId="32eacf31-ef64-4152-a98e-82afd854682f" providerId="ADAL" clId="{2450CF0C-2DCC-4C22-BAEA-6D3574CFBE53}" dt="2021-07-22T05:52:19.579" v="1805" actId="12788"/>
          <ac:spMkLst>
            <pc:docMk/>
            <pc:sldMk cId="349261677" sldId="317"/>
            <ac:spMk id="26" creationId="{7E067EE9-60ED-4596-824A-F57A9DF45AD5}"/>
          </ac:spMkLst>
        </pc:spChg>
        <pc:spChg chg="add del mod">
          <ac:chgData name="Jackson Lam" userId="32eacf31-ef64-4152-a98e-82afd854682f" providerId="ADAL" clId="{2450CF0C-2DCC-4C22-BAEA-6D3574CFBE53}" dt="2021-07-22T05:49:55.371" v="1773" actId="478"/>
          <ac:spMkLst>
            <pc:docMk/>
            <pc:sldMk cId="349261677" sldId="317"/>
            <ac:spMk id="27" creationId="{C3552EC8-F5AA-4D76-A832-C02F19F2E4EE}"/>
          </ac:spMkLst>
        </pc:spChg>
        <pc:spChg chg="add mod">
          <ac:chgData name="Jackson Lam" userId="32eacf31-ef64-4152-a98e-82afd854682f" providerId="ADAL" clId="{2450CF0C-2DCC-4C22-BAEA-6D3574CFBE53}" dt="2021-07-22T05:52:19.579" v="1805" actId="12788"/>
          <ac:spMkLst>
            <pc:docMk/>
            <pc:sldMk cId="349261677" sldId="317"/>
            <ac:spMk id="28" creationId="{8288A5AF-9EAD-4879-AE26-78AA62A944D5}"/>
          </ac:spMkLst>
        </pc:spChg>
        <pc:spChg chg="add mod">
          <ac:chgData name="Jackson Lam" userId="32eacf31-ef64-4152-a98e-82afd854682f" providerId="ADAL" clId="{2450CF0C-2DCC-4C22-BAEA-6D3574CFBE53}" dt="2021-07-22T05:52:19.579" v="1805" actId="12788"/>
          <ac:spMkLst>
            <pc:docMk/>
            <pc:sldMk cId="349261677" sldId="317"/>
            <ac:spMk id="29" creationId="{3AA2ACB2-871C-422C-8641-AB59FC298185}"/>
          </ac:spMkLst>
        </pc:spChg>
        <pc:spChg chg="add mod">
          <ac:chgData name="Jackson Lam" userId="32eacf31-ef64-4152-a98e-82afd854682f" providerId="ADAL" clId="{2450CF0C-2DCC-4C22-BAEA-6D3574CFBE53}" dt="2021-07-22T05:52:19.579" v="1805" actId="12788"/>
          <ac:spMkLst>
            <pc:docMk/>
            <pc:sldMk cId="349261677" sldId="317"/>
            <ac:spMk id="30" creationId="{4CBAC4EC-23A4-48A4-8B7E-86C57E5D6040}"/>
          </ac:spMkLst>
        </pc:spChg>
        <pc:picChg chg="del">
          <ac:chgData name="Jackson Lam" userId="32eacf31-ef64-4152-a98e-82afd854682f" providerId="ADAL" clId="{2450CF0C-2DCC-4C22-BAEA-6D3574CFBE53}" dt="2021-07-22T05:45:21.794" v="1600" actId="478"/>
          <ac:picMkLst>
            <pc:docMk/>
            <pc:sldMk cId="349261677" sldId="317"/>
            <ac:picMk id="8" creationId="{60EA655C-6A70-4E2D-BA11-B407DAD749B1}"/>
          </ac:picMkLst>
        </pc:picChg>
      </pc:sldChg>
    </pc:docChg>
  </pc:docChgLst>
  <pc:docChgLst>
    <pc:chgData name="Jackson Lam" userId="32eacf31-ef64-4152-a98e-82afd854682f" providerId="ADAL" clId="{E3059861-443A-44EA-9D6F-590A95A2CE98}"/>
    <pc:docChg chg="undo redo custSel modSld">
      <pc:chgData name="Jackson Lam" userId="32eacf31-ef64-4152-a98e-82afd854682f" providerId="ADAL" clId="{E3059861-443A-44EA-9D6F-590A95A2CE98}" dt="2021-08-12T07:35:17.116" v="129" actId="1076"/>
      <pc:docMkLst>
        <pc:docMk/>
      </pc:docMkLst>
      <pc:sldChg chg="modSp mod">
        <pc:chgData name="Jackson Lam" userId="32eacf31-ef64-4152-a98e-82afd854682f" providerId="ADAL" clId="{E3059861-443A-44EA-9D6F-590A95A2CE98}" dt="2021-08-12T07:23:49.780" v="106" actId="20577"/>
        <pc:sldMkLst>
          <pc:docMk/>
          <pc:sldMk cId="1453481634" sldId="260"/>
        </pc:sldMkLst>
        <pc:spChg chg="mod">
          <ac:chgData name="Jackson Lam" userId="32eacf31-ef64-4152-a98e-82afd854682f" providerId="ADAL" clId="{E3059861-443A-44EA-9D6F-590A95A2CE98}" dt="2021-08-12T07:23:49.780" v="106" actId="20577"/>
          <ac:spMkLst>
            <pc:docMk/>
            <pc:sldMk cId="1453481634" sldId="260"/>
            <ac:spMk id="3" creationId="{A3E697DF-32D2-40E2-ACCD-B521BFF078E0}"/>
          </ac:spMkLst>
        </pc:spChg>
        <pc:spChg chg="mod">
          <ac:chgData name="Jackson Lam" userId="32eacf31-ef64-4152-a98e-82afd854682f" providerId="ADAL" clId="{E3059861-443A-44EA-9D6F-590A95A2CE98}" dt="2021-08-12T07:13:26.548" v="46" actId="20577"/>
          <ac:spMkLst>
            <pc:docMk/>
            <pc:sldMk cId="1453481634" sldId="260"/>
            <ac:spMk id="5" creationId="{70DB7713-544B-4DB5-9476-3ACB6FC2C145}"/>
          </ac:spMkLst>
        </pc:spChg>
      </pc:sldChg>
      <pc:sldChg chg="delSp modSp mod">
        <pc:chgData name="Jackson Lam" userId="32eacf31-ef64-4152-a98e-82afd854682f" providerId="ADAL" clId="{E3059861-443A-44EA-9D6F-590A95A2CE98}" dt="2021-08-12T07:33:51.466" v="109" actId="478"/>
        <pc:sldMkLst>
          <pc:docMk/>
          <pc:sldMk cId="2450332709" sldId="267"/>
        </pc:sldMkLst>
        <pc:spChg chg="mod">
          <ac:chgData name="Jackson Lam" userId="32eacf31-ef64-4152-a98e-82afd854682f" providerId="ADAL" clId="{E3059861-443A-44EA-9D6F-590A95A2CE98}" dt="2021-08-12T07:30:19.206" v="108" actId="14100"/>
          <ac:spMkLst>
            <pc:docMk/>
            <pc:sldMk cId="2450332709" sldId="267"/>
            <ac:spMk id="5" creationId="{EE714C58-20CD-477E-A868-50BC5BD47A1B}"/>
          </ac:spMkLst>
        </pc:spChg>
        <pc:spChg chg="del">
          <ac:chgData name="Jackson Lam" userId="32eacf31-ef64-4152-a98e-82afd854682f" providerId="ADAL" clId="{E3059861-443A-44EA-9D6F-590A95A2CE98}" dt="2021-08-12T07:33:51.466" v="109" actId="478"/>
          <ac:spMkLst>
            <pc:docMk/>
            <pc:sldMk cId="2450332709" sldId="267"/>
            <ac:spMk id="13" creationId="{A789883C-64E8-48AD-8CB6-B77107CF8136}"/>
          </ac:spMkLst>
        </pc:spChg>
        <pc:picChg chg="del">
          <ac:chgData name="Jackson Lam" userId="32eacf31-ef64-4152-a98e-82afd854682f" providerId="ADAL" clId="{E3059861-443A-44EA-9D6F-590A95A2CE98}" dt="2021-08-12T07:33:51.466" v="109" actId="478"/>
          <ac:picMkLst>
            <pc:docMk/>
            <pc:sldMk cId="2450332709" sldId="267"/>
            <ac:picMk id="14" creationId="{25C3BD01-71FE-46BB-BD1E-B95EC761EDFF}"/>
          </ac:picMkLst>
        </pc:picChg>
      </pc:sldChg>
      <pc:sldChg chg="addSp delSp modSp mod">
        <pc:chgData name="Jackson Lam" userId="32eacf31-ef64-4152-a98e-82afd854682f" providerId="ADAL" clId="{E3059861-443A-44EA-9D6F-590A95A2CE98}" dt="2021-08-12T07:35:17.116" v="129" actId="1076"/>
        <pc:sldMkLst>
          <pc:docMk/>
          <pc:sldMk cId="1385839599" sldId="303"/>
        </pc:sldMkLst>
        <pc:spChg chg="mod">
          <ac:chgData name="Jackson Lam" userId="32eacf31-ef64-4152-a98e-82afd854682f" providerId="ADAL" clId="{E3059861-443A-44EA-9D6F-590A95A2CE98}" dt="2021-08-12T07:35:14.960" v="128" actId="1076"/>
          <ac:spMkLst>
            <pc:docMk/>
            <pc:sldMk cId="1385839599" sldId="303"/>
            <ac:spMk id="9" creationId="{BC7905F6-8839-4BE2-80ED-02AB8F93CDFF}"/>
          </ac:spMkLst>
        </pc:spChg>
        <pc:spChg chg="mod">
          <ac:chgData name="Jackson Lam" userId="32eacf31-ef64-4152-a98e-82afd854682f" providerId="ADAL" clId="{E3059861-443A-44EA-9D6F-590A95A2CE98}" dt="2021-08-12T07:35:14.960" v="128" actId="1076"/>
          <ac:spMkLst>
            <pc:docMk/>
            <pc:sldMk cId="1385839599" sldId="303"/>
            <ac:spMk id="10" creationId="{073694E1-613D-49F6-9E42-653E9CF4D41D}"/>
          </ac:spMkLst>
        </pc:spChg>
        <pc:spChg chg="add del mod">
          <ac:chgData name="Jackson Lam" userId="32eacf31-ef64-4152-a98e-82afd854682f" providerId="ADAL" clId="{E3059861-443A-44EA-9D6F-590A95A2CE98}" dt="2021-08-12T07:35:17.116" v="129" actId="1076"/>
          <ac:spMkLst>
            <pc:docMk/>
            <pc:sldMk cId="1385839599" sldId="303"/>
            <ac:spMk id="13" creationId="{FAF57755-EB86-47D5-A3DC-8B4139CB611E}"/>
          </ac:spMkLst>
        </pc:spChg>
        <pc:picChg chg="add del mod">
          <ac:chgData name="Jackson Lam" userId="32eacf31-ef64-4152-a98e-82afd854682f" providerId="ADAL" clId="{E3059861-443A-44EA-9D6F-590A95A2CE98}" dt="2021-08-12T07:35:17.116" v="129" actId="1076"/>
          <ac:picMkLst>
            <pc:docMk/>
            <pc:sldMk cId="1385839599" sldId="303"/>
            <ac:picMk id="14" creationId="{85AEBE07-E241-4258-A9B8-3D3616F965CE}"/>
          </ac:picMkLst>
        </pc:picChg>
      </pc:sldChg>
      <pc:sldChg chg="delSp modSp mod">
        <pc:chgData name="Jackson Lam" userId="32eacf31-ef64-4152-a98e-82afd854682f" providerId="ADAL" clId="{E3059861-443A-44EA-9D6F-590A95A2CE98}" dt="2021-08-12T07:06:02.470" v="21" actId="12788"/>
        <pc:sldMkLst>
          <pc:docMk/>
          <pc:sldMk cId="349261677" sldId="317"/>
        </pc:sldMkLst>
        <pc:spChg chg="mod">
          <ac:chgData name="Jackson Lam" userId="32eacf31-ef64-4152-a98e-82afd854682f" providerId="ADAL" clId="{E3059861-443A-44EA-9D6F-590A95A2CE98}" dt="2021-08-12T07:05:48.424" v="16" actId="12788"/>
          <ac:spMkLst>
            <pc:docMk/>
            <pc:sldMk cId="349261677" sldId="317"/>
            <ac:spMk id="4" creationId="{8FB4482D-05C5-49D6-9D01-BD2876AE15CA}"/>
          </ac:spMkLst>
        </pc:spChg>
        <pc:spChg chg="mod">
          <ac:chgData name="Jackson Lam" userId="32eacf31-ef64-4152-a98e-82afd854682f" providerId="ADAL" clId="{E3059861-443A-44EA-9D6F-590A95A2CE98}" dt="2021-08-12T07:05:48.424" v="16" actId="12788"/>
          <ac:spMkLst>
            <pc:docMk/>
            <pc:sldMk cId="349261677" sldId="317"/>
            <ac:spMk id="7" creationId="{40949513-CF43-4380-A88D-0B6B4602A726}"/>
          </ac:spMkLst>
        </pc:spChg>
        <pc:spChg chg="mod">
          <ac:chgData name="Jackson Lam" userId="32eacf31-ef64-4152-a98e-82afd854682f" providerId="ADAL" clId="{E3059861-443A-44EA-9D6F-590A95A2CE98}" dt="2021-08-12T07:05:48.424" v="16" actId="12788"/>
          <ac:spMkLst>
            <pc:docMk/>
            <pc:sldMk cId="349261677" sldId="317"/>
            <ac:spMk id="10" creationId="{854319F4-E31B-43D8-87EA-CF4E5FB0953B}"/>
          </ac:spMkLst>
        </pc:spChg>
        <pc:spChg chg="mod">
          <ac:chgData name="Jackson Lam" userId="32eacf31-ef64-4152-a98e-82afd854682f" providerId="ADAL" clId="{E3059861-443A-44EA-9D6F-590A95A2CE98}" dt="2021-08-12T07:05:48.424" v="16" actId="12788"/>
          <ac:spMkLst>
            <pc:docMk/>
            <pc:sldMk cId="349261677" sldId="317"/>
            <ac:spMk id="12" creationId="{CCA501D4-2824-4403-A813-142E8351C64A}"/>
          </ac:spMkLst>
        </pc:spChg>
        <pc:spChg chg="mod">
          <ac:chgData name="Jackson Lam" userId="32eacf31-ef64-4152-a98e-82afd854682f" providerId="ADAL" clId="{E3059861-443A-44EA-9D6F-590A95A2CE98}" dt="2021-08-12T07:05:48.424" v="16" actId="12788"/>
          <ac:spMkLst>
            <pc:docMk/>
            <pc:sldMk cId="349261677" sldId="317"/>
            <ac:spMk id="13" creationId="{C361BB31-D3D8-452B-BBE6-DDAD2B7E8272}"/>
          </ac:spMkLst>
        </pc:spChg>
        <pc:spChg chg="mod">
          <ac:chgData name="Jackson Lam" userId="32eacf31-ef64-4152-a98e-82afd854682f" providerId="ADAL" clId="{E3059861-443A-44EA-9D6F-590A95A2CE98}" dt="2021-08-12T07:05:48.424" v="16" actId="12788"/>
          <ac:spMkLst>
            <pc:docMk/>
            <pc:sldMk cId="349261677" sldId="317"/>
            <ac:spMk id="14" creationId="{E41418AD-A5A7-46DD-BBBD-4767A7E62883}"/>
          </ac:spMkLst>
        </pc:spChg>
        <pc:spChg chg="mod">
          <ac:chgData name="Jackson Lam" userId="32eacf31-ef64-4152-a98e-82afd854682f" providerId="ADAL" clId="{E3059861-443A-44EA-9D6F-590A95A2CE98}" dt="2021-08-12T07:05:48.424" v="16" actId="12788"/>
          <ac:spMkLst>
            <pc:docMk/>
            <pc:sldMk cId="349261677" sldId="317"/>
            <ac:spMk id="15" creationId="{326DC3F4-BC7C-4034-8BE6-03C5BA7F76C5}"/>
          </ac:spMkLst>
        </pc:spChg>
        <pc:spChg chg="del">
          <ac:chgData name="Jackson Lam" userId="32eacf31-ef64-4152-a98e-82afd854682f" providerId="ADAL" clId="{E3059861-443A-44EA-9D6F-590A95A2CE98}" dt="2021-08-12T07:05:18.597" v="9" actId="478"/>
          <ac:spMkLst>
            <pc:docMk/>
            <pc:sldMk cId="349261677" sldId="317"/>
            <ac:spMk id="16" creationId="{30C43CE4-07D6-468B-85CF-A378738A8DDA}"/>
          </ac:spMkLst>
        </pc:spChg>
        <pc:spChg chg="del mod">
          <ac:chgData name="Jackson Lam" userId="32eacf31-ef64-4152-a98e-82afd854682f" providerId="ADAL" clId="{E3059861-443A-44EA-9D6F-590A95A2CE98}" dt="2021-08-12T07:05:18.597" v="9" actId="478"/>
          <ac:spMkLst>
            <pc:docMk/>
            <pc:sldMk cId="349261677" sldId="317"/>
            <ac:spMk id="17" creationId="{5A3EE786-2D0D-4233-BB2C-684F4C283AFB}"/>
          </ac:spMkLst>
        </pc:spChg>
        <pc:spChg chg="mod">
          <ac:chgData name="Jackson Lam" userId="32eacf31-ef64-4152-a98e-82afd854682f" providerId="ADAL" clId="{E3059861-443A-44EA-9D6F-590A95A2CE98}" dt="2021-08-12T07:06:02.470" v="21" actId="12788"/>
          <ac:spMkLst>
            <pc:docMk/>
            <pc:sldMk cId="349261677" sldId="317"/>
            <ac:spMk id="22" creationId="{A67A00A0-F04D-4956-B9E3-6637990E1201}"/>
          </ac:spMkLst>
        </pc:spChg>
        <pc:spChg chg="mod">
          <ac:chgData name="Jackson Lam" userId="32eacf31-ef64-4152-a98e-82afd854682f" providerId="ADAL" clId="{E3059861-443A-44EA-9D6F-590A95A2CE98}" dt="2021-08-12T07:06:02.470" v="21" actId="12788"/>
          <ac:spMkLst>
            <pc:docMk/>
            <pc:sldMk cId="349261677" sldId="317"/>
            <ac:spMk id="24" creationId="{3EF0AA56-E2C6-4815-9644-4F4E608F3D83}"/>
          </ac:spMkLst>
        </pc:spChg>
        <pc:spChg chg="mod">
          <ac:chgData name="Jackson Lam" userId="32eacf31-ef64-4152-a98e-82afd854682f" providerId="ADAL" clId="{E3059861-443A-44EA-9D6F-590A95A2CE98}" dt="2021-08-12T07:06:02.470" v="21" actId="12788"/>
          <ac:spMkLst>
            <pc:docMk/>
            <pc:sldMk cId="349261677" sldId="317"/>
            <ac:spMk id="26" creationId="{7E067EE9-60ED-4596-824A-F57A9DF45AD5}"/>
          </ac:spMkLst>
        </pc:spChg>
        <pc:spChg chg="mod">
          <ac:chgData name="Jackson Lam" userId="32eacf31-ef64-4152-a98e-82afd854682f" providerId="ADAL" clId="{E3059861-443A-44EA-9D6F-590A95A2CE98}" dt="2021-08-12T07:06:02.470" v="21" actId="12788"/>
          <ac:spMkLst>
            <pc:docMk/>
            <pc:sldMk cId="349261677" sldId="317"/>
            <ac:spMk id="29" creationId="{3AA2ACB2-871C-422C-8641-AB59FC298185}"/>
          </ac:spMkLst>
        </pc:spChg>
      </pc:sldChg>
      <pc:sldChg chg="modSp mod">
        <pc:chgData name="Jackson Lam" userId="32eacf31-ef64-4152-a98e-82afd854682f" providerId="ADAL" clId="{E3059861-443A-44EA-9D6F-590A95A2CE98}" dt="2021-08-11T01:06:12.319" v="0" actId="6549"/>
        <pc:sldMkLst>
          <pc:docMk/>
          <pc:sldMk cId="3681918290" sldId="350"/>
        </pc:sldMkLst>
        <pc:spChg chg="mod">
          <ac:chgData name="Jackson Lam" userId="32eacf31-ef64-4152-a98e-82afd854682f" providerId="ADAL" clId="{E3059861-443A-44EA-9D6F-590A95A2CE98}" dt="2021-08-11T01:06:12.319" v="0" actId="6549"/>
          <ac:spMkLst>
            <pc:docMk/>
            <pc:sldMk cId="3681918290" sldId="350"/>
            <ac:spMk id="13" creationId="{D7198AC9-D5E6-4FB0-88E9-391C41DB85C0}"/>
          </ac:spMkLst>
        </pc:spChg>
      </pc:sldChg>
      <pc:sldChg chg="modSp mod">
        <pc:chgData name="Jackson Lam" userId="32eacf31-ef64-4152-a98e-82afd854682f" providerId="ADAL" clId="{E3059861-443A-44EA-9D6F-590A95A2CE98}" dt="2021-08-11T10:03:54.783" v="5" actId="14100"/>
        <pc:sldMkLst>
          <pc:docMk/>
          <pc:sldMk cId="3852120389" sldId="352"/>
        </pc:sldMkLst>
        <pc:spChg chg="mod">
          <ac:chgData name="Jackson Lam" userId="32eacf31-ef64-4152-a98e-82afd854682f" providerId="ADAL" clId="{E3059861-443A-44EA-9D6F-590A95A2CE98}" dt="2021-08-11T10:03:54.783" v="5" actId="14100"/>
          <ac:spMkLst>
            <pc:docMk/>
            <pc:sldMk cId="3852120389" sldId="352"/>
            <ac:spMk id="4" creationId="{A63B9AE9-1AEB-4BD3-99A9-647F2F8332AB}"/>
          </ac:spMkLst>
        </pc:spChg>
        <pc:picChg chg="mod">
          <ac:chgData name="Jackson Lam" userId="32eacf31-ef64-4152-a98e-82afd854682f" providerId="ADAL" clId="{E3059861-443A-44EA-9D6F-590A95A2CE98}" dt="2021-08-11T10:03:54.363" v="4" actId="1076"/>
          <ac:picMkLst>
            <pc:docMk/>
            <pc:sldMk cId="3852120389" sldId="352"/>
            <ac:picMk id="7" creationId="{8D176A4A-0B0C-4D74-8DBF-9645A2677017}"/>
          </ac:picMkLst>
        </pc:picChg>
      </pc:sldChg>
    </pc:docChg>
  </pc:docChgLst>
  <pc:docChgLst>
    <pc:chgData name="Michelle Yeung" userId="c4e1afcb-5eb4-4856-adbc-7a09b6d36812" providerId="ADAL" clId="{68E58B1F-2916-4B58-815F-35F9A9749674}"/>
    <pc:docChg chg="modSld">
      <pc:chgData name="Michelle Yeung" userId="c4e1afcb-5eb4-4856-adbc-7a09b6d36812" providerId="ADAL" clId="{68E58B1F-2916-4B58-815F-35F9A9749674}" dt="2021-08-05T01:48:59.426" v="0" actId="1076"/>
      <pc:docMkLst>
        <pc:docMk/>
      </pc:docMkLst>
      <pc:sldChg chg="modSp mod">
        <pc:chgData name="Michelle Yeung" userId="c4e1afcb-5eb4-4856-adbc-7a09b6d36812" providerId="ADAL" clId="{68E58B1F-2916-4B58-815F-35F9A9749674}" dt="2021-08-05T01:48:59.426" v="0" actId="1076"/>
        <pc:sldMkLst>
          <pc:docMk/>
          <pc:sldMk cId="1754421129" sldId="345"/>
        </pc:sldMkLst>
        <pc:grpChg chg="mod">
          <ac:chgData name="Michelle Yeung" userId="c4e1afcb-5eb4-4856-adbc-7a09b6d36812" providerId="ADAL" clId="{68E58B1F-2916-4B58-815F-35F9A9749674}" dt="2021-08-05T01:48:59.426" v="0" actId="1076"/>
          <ac:grpSpMkLst>
            <pc:docMk/>
            <pc:sldMk cId="1754421129" sldId="345"/>
            <ac:grpSpMk id="4" creationId="{86D35043-1078-4E53-8ADD-85E40DA6DFA5}"/>
          </ac:grpSpMkLst>
        </pc:grpChg>
      </pc:sldChg>
    </pc:docChg>
  </pc:docChgLst>
  <pc:docChgLst>
    <pc:chgData name="Elva Lee" userId="e80289c2-95ec-4a86-9169-067b430f8ef3" providerId="ADAL" clId="{11322198-4783-42B0-BA67-C738819B44D3}"/>
    <pc:docChg chg="undo custSel addSld delSld modSld sldOrd">
      <pc:chgData name="Elva Lee" userId="e80289c2-95ec-4a86-9169-067b430f8ef3" providerId="ADAL" clId="{11322198-4783-42B0-BA67-C738819B44D3}" dt="2021-07-30T09:18:31.742" v="10426" actId="20577"/>
      <pc:docMkLst>
        <pc:docMk/>
      </pc:docMkLst>
      <pc:sldChg chg="addSp delSp modSp mod delAnim">
        <pc:chgData name="Elva Lee" userId="e80289c2-95ec-4a86-9169-067b430f8ef3" providerId="ADAL" clId="{11322198-4783-42B0-BA67-C738819B44D3}" dt="2021-07-29T02:07:38.023" v="4193" actId="255"/>
        <pc:sldMkLst>
          <pc:docMk/>
          <pc:sldMk cId="1453481634" sldId="260"/>
        </pc:sldMkLst>
        <pc:spChg chg="mod">
          <ac:chgData name="Elva Lee" userId="e80289c2-95ec-4a86-9169-067b430f8ef3" providerId="ADAL" clId="{11322198-4783-42B0-BA67-C738819B44D3}" dt="2021-07-29T02:07:38.023" v="4193" actId="255"/>
          <ac:spMkLst>
            <pc:docMk/>
            <pc:sldMk cId="1453481634" sldId="260"/>
            <ac:spMk id="3" creationId="{A3E697DF-32D2-40E2-ACCD-B521BFF078E0}"/>
          </ac:spMkLst>
        </pc:spChg>
        <pc:spChg chg="del">
          <ac:chgData name="Elva Lee" userId="e80289c2-95ec-4a86-9169-067b430f8ef3" providerId="ADAL" clId="{11322198-4783-42B0-BA67-C738819B44D3}" dt="2021-07-28T03:13:29.912" v="446" actId="478"/>
          <ac:spMkLst>
            <pc:docMk/>
            <pc:sldMk cId="1453481634" sldId="260"/>
            <ac:spMk id="4" creationId="{F58E7B06-948C-4E8C-879E-261B61EE73A5}"/>
          </ac:spMkLst>
        </pc:spChg>
        <pc:spChg chg="mod">
          <ac:chgData name="Elva Lee" userId="e80289c2-95ec-4a86-9169-067b430f8ef3" providerId="ADAL" clId="{11322198-4783-42B0-BA67-C738819B44D3}" dt="2021-07-28T07:03:34.736" v="1009" actId="20577"/>
          <ac:spMkLst>
            <pc:docMk/>
            <pc:sldMk cId="1453481634" sldId="260"/>
            <ac:spMk id="5" creationId="{70DB7713-544B-4DB5-9476-3ACB6FC2C145}"/>
          </ac:spMkLst>
        </pc:spChg>
        <pc:spChg chg="del">
          <ac:chgData name="Elva Lee" userId="e80289c2-95ec-4a86-9169-067b430f8ef3" providerId="ADAL" clId="{11322198-4783-42B0-BA67-C738819B44D3}" dt="2021-07-28T03:13:30.682" v="447" actId="478"/>
          <ac:spMkLst>
            <pc:docMk/>
            <pc:sldMk cId="1453481634" sldId="260"/>
            <ac:spMk id="6" creationId="{38D39165-5FED-458C-8A1A-D86836DDAE5B}"/>
          </ac:spMkLst>
        </pc:spChg>
        <pc:picChg chg="add del mod">
          <ac:chgData name="Elva Lee" userId="e80289c2-95ec-4a86-9169-067b430f8ef3" providerId="ADAL" clId="{11322198-4783-42B0-BA67-C738819B44D3}" dt="2021-07-28T07:03:54.835" v="1016" actId="21"/>
          <ac:picMkLst>
            <pc:docMk/>
            <pc:sldMk cId="1453481634" sldId="260"/>
            <ac:picMk id="4" creationId="{98215486-365B-48CD-90D2-9537E12557F0}"/>
          </ac:picMkLst>
        </pc:picChg>
        <pc:picChg chg="del">
          <ac:chgData name="Elva Lee" userId="e80289c2-95ec-4a86-9169-067b430f8ef3" providerId="ADAL" clId="{11322198-4783-42B0-BA67-C738819B44D3}" dt="2021-07-28T03:13:31.341" v="448" actId="478"/>
          <ac:picMkLst>
            <pc:docMk/>
            <pc:sldMk cId="1453481634" sldId="260"/>
            <ac:picMk id="1026" creationId="{7504EEFA-9855-4339-95C1-80195C8CA71A}"/>
          </ac:picMkLst>
        </pc:picChg>
      </pc:sldChg>
      <pc:sldChg chg="addSp delSp modSp mod delAnim">
        <pc:chgData name="Elva Lee" userId="e80289c2-95ec-4a86-9169-067b430f8ef3" providerId="ADAL" clId="{11322198-4783-42B0-BA67-C738819B44D3}" dt="2021-07-30T07:07:53.279" v="10330"/>
        <pc:sldMkLst>
          <pc:docMk/>
          <pc:sldMk cId="2533057336" sldId="266"/>
        </pc:sldMkLst>
        <pc:spChg chg="del">
          <ac:chgData name="Elva Lee" userId="e80289c2-95ec-4a86-9169-067b430f8ef3" providerId="ADAL" clId="{11322198-4783-42B0-BA67-C738819B44D3}" dt="2021-07-28T03:13:49.351" v="457" actId="478"/>
          <ac:spMkLst>
            <pc:docMk/>
            <pc:sldMk cId="2533057336" sldId="266"/>
            <ac:spMk id="5" creationId="{21695D55-C644-4477-ADB8-BFE1A2D45301}"/>
          </ac:spMkLst>
        </pc:spChg>
        <pc:spChg chg="del">
          <ac:chgData name="Elva Lee" userId="e80289c2-95ec-4a86-9169-067b430f8ef3" providerId="ADAL" clId="{11322198-4783-42B0-BA67-C738819B44D3}" dt="2021-07-28T03:13:46.482" v="455" actId="478"/>
          <ac:spMkLst>
            <pc:docMk/>
            <pc:sldMk cId="2533057336" sldId="266"/>
            <ac:spMk id="7" creationId="{15BBC7FC-643E-47D7-A8C6-13096010D6D9}"/>
          </ac:spMkLst>
        </pc:spChg>
        <pc:spChg chg="add del mod">
          <ac:chgData name="Elva Lee" userId="e80289c2-95ec-4a86-9169-067b430f8ef3" providerId="ADAL" clId="{11322198-4783-42B0-BA67-C738819B44D3}" dt="2021-07-28T09:02:17.153" v="2037" actId="1076"/>
          <ac:spMkLst>
            <pc:docMk/>
            <pc:sldMk cId="2533057336" sldId="266"/>
            <ac:spMk id="9" creationId="{BC7905F6-8839-4BE2-80ED-02AB8F93CDFF}"/>
          </ac:spMkLst>
        </pc:spChg>
        <pc:spChg chg="mod">
          <ac:chgData name="Elva Lee" userId="e80289c2-95ec-4a86-9169-067b430f8ef3" providerId="ADAL" clId="{11322198-4783-42B0-BA67-C738819B44D3}" dt="2021-07-28T07:04:30.206" v="1051" actId="20577"/>
          <ac:spMkLst>
            <pc:docMk/>
            <pc:sldMk cId="2533057336" sldId="266"/>
            <ac:spMk id="11" creationId="{C87FCC4B-7C7B-437A-932C-E9BD7BA8D6E0}"/>
          </ac:spMkLst>
        </pc:spChg>
        <pc:spChg chg="add del mod">
          <ac:chgData name="Elva Lee" userId="e80289c2-95ec-4a86-9169-067b430f8ef3" providerId="ADAL" clId="{11322198-4783-42B0-BA67-C738819B44D3}" dt="2021-07-28T08:44:20.166" v="1794" actId="478"/>
          <ac:spMkLst>
            <pc:docMk/>
            <pc:sldMk cId="2533057336" sldId="266"/>
            <ac:spMk id="17" creationId="{D51FB182-673A-44A5-818C-CBEBD721C8F6}"/>
          </ac:spMkLst>
        </pc:spChg>
        <pc:spChg chg="add mod">
          <ac:chgData name="Elva Lee" userId="e80289c2-95ec-4a86-9169-067b430f8ef3" providerId="ADAL" clId="{11322198-4783-42B0-BA67-C738819B44D3}" dt="2021-07-30T06:57:38.106" v="10316" actId="20577"/>
          <ac:spMkLst>
            <pc:docMk/>
            <pc:sldMk cId="2533057336" sldId="266"/>
            <ac:spMk id="18" creationId="{0398C53D-FE9B-4E2D-AE7F-C82F5271326B}"/>
          </ac:spMkLst>
        </pc:spChg>
        <pc:spChg chg="add mod">
          <ac:chgData name="Elva Lee" userId="e80289c2-95ec-4a86-9169-067b430f8ef3" providerId="ADAL" clId="{11322198-4783-42B0-BA67-C738819B44D3}" dt="2021-07-28T09:03:11.278" v="2049" actId="1076"/>
          <ac:spMkLst>
            <pc:docMk/>
            <pc:sldMk cId="2533057336" sldId="266"/>
            <ac:spMk id="19" creationId="{34A0EE3D-525C-47A6-9276-623F71D96C92}"/>
          </ac:spMkLst>
        </pc:spChg>
        <pc:spChg chg="add mod">
          <ac:chgData name="Elva Lee" userId="e80289c2-95ec-4a86-9169-067b430f8ef3" providerId="ADAL" clId="{11322198-4783-42B0-BA67-C738819B44D3}" dt="2021-07-28T09:03:03.654" v="2046" actId="1076"/>
          <ac:spMkLst>
            <pc:docMk/>
            <pc:sldMk cId="2533057336" sldId="266"/>
            <ac:spMk id="22" creationId="{AB673E4F-6971-42BF-855F-031E82F5DB5C}"/>
          </ac:spMkLst>
        </pc:spChg>
        <pc:spChg chg="add mod">
          <ac:chgData name="Elva Lee" userId="e80289c2-95ec-4a86-9169-067b430f8ef3" providerId="ADAL" clId="{11322198-4783-42B0-BA67-C738819B44D3}" dt="2021-07-28T09:03:19.786" v="2052" actId="1076"/>
          <ac:spMkLst>
            <pc:docMk/>
            <pc:sldMk cId="2533057336" sldId="266"/>
            <ac:spMk id="23" creationId="{CC071EC4-50CF-4F60-9BED-8B76E549A08C}"/>
          </ac:spMkLst>
        </pc:spChg>
        <pc:spChg chg="add mod">
          <ac:chgData name="Elva Lee" userId="e80289c2-95ec-4a86-9169-067b430f8ef3" providerId="ADAL" clId="{11322198-4783-42B0-BA67-C738819B44D3}" dt="2021-07-28T09:04:26.615" v="2069" actId="207"/>
          <ac:spMkLst>
            <pc:docMk/>
            <pc:sldMk cId="2533057336" sldId="266"/>
            <ac:spMk id="24" creationId="{455183B0-F1DB-4C79-BAB8-36E015475F40}"/>
          </ac:spMkLst>
        </pc:spChg>
        <pc:spChg chg="add mod">
          <ac:chgData name="Elva Lee" userId="e80289c2-95ec-4a86-9169-067b430f8ef3" providerId="ADAL" clId="{11322198-4783-42B0-BA67-C738819B44D3}" dt="2021-07-28T09:04:31.441" v="2070" actId="207"/>
          <ac:spMkLst>
            <pc:docMk/>
            <pc:sldMk cId="2533057336" sldId="266"/>
            <ac:spMk id="25" creationId="{C3CB10FF-D3A3-4117-B1B0-B92F11CABB9E}"/>
          </ac:spMkLst>
        </pc:spChg>
        <pc:spChg chg="add mod">
          <ac:chgData name="Elva Lee" userId="e80289c2-95ec-4a86-9169-067b430f8ef3" providerId="ADAL" clId="{11322198-4783-42B0-BA67-C738819B44D3}" dt="2021-07-28T08:59:49.992" v="2003" actId="1076"/>
          <ac:spMkLst>
            <pc:docMk/>
            <pc:sldMk cId="2533057336" sldId="266"/>
            <ac:spMk id="26" creationId="{25B04BA4-23AE-490F-A97F-1DC2EFF293F9}"/>
          </ac:spMkLst>
        </pc:spChg>
        <pc:spChg chg="add mod">
          <ac:chgData name="Elva Lee" userId="e80289c2-95ec-4a86-9169-067b430f8ef3" providerId="ADAL" clId="{11322198-4783-42B0-BA67-C738819B44D3}" dt="2021-07-28T09:03:50.632" v="2063" actId="1076"/>
          <ac:spMkLst>
            <pc:docMk/>
            <pc:sldMk cId="2533057336" sldId="266"/>
            <ac:spMk id="27" creationId="{609ECCFB-1C02-4A56-9D72-37B6C5AC0525}"/>
          </ac:spMkLst>
        </pc:spChg>
        <pc:spChg chg="add mod">
          <ac:chgData name="Elva Lee" userId="e80289c2-95ec-4a86-9169-067b430f8ef3" providerId="ADAL" clId="{11322198-4783-42B0-BA67-C738819B44D3}" dt="2021-07-28T08:59:52.510" v="2004" actId="1076"/>
          <ac:spMkLst>
            <pc:docMk/>
            <pc:sldMk cId="2533057336" sldId="266"/>
            <ac:spMk id="28" creationId="{E4BCBA40-CE33-487A-B098-7617F981BB54}"/>
          </ac:spMkLst>
        </pc:spChg>
        <pc:spChg chg="add mod">
          <ac:chgData name="Elva Lee" userId="e80289c2-95ec-4a86-9169-067b430f8ef3" providerId="ADAL" clId="{11322198-4783-42B0-BA67-C738819B44D3}" dt="2021-07-28T09:03:54.789" v="2064" actId="1076"/>
          <ac:spMkLst>
            <pc:docMk/>
            <pc:sldMk cId="2533057336" sldId="266"/>
            <ac:spMk id="29" creationId="{8DE7587C-764C-463F-94A1-654CC6E2A3E5}"/>
          </ac:spMkLst>
        </pc:spChg>
        <pc:spChg chg="add mod">
          <ac:chgData name="Elva Lee" userId="e80289c2-95ec-4a86-9169-067b430f8ef3" providerId="ADAL" clId="{11322198-4783-42B0-BA67-C738819B44D3}" dt="2021-07-28T09:03:59.040" v="2065" actId="1076"/>
          <ac:spMkLst>
            <pc:docMk/>
            <pc:sldMk cId="2533057336" sldId="266"/>
            <ac:spMk id="30" creationId="{A1DE0B8A-D719-4B37-850F-B679C38B55C0}"/>
          </ac:spMkLst>
        </pc:spChg>
        <pc:spChg chg="add del mod">
          <ac:chgData name="Elva Lee" userId="e80289c2-95ec-4a86-9169-067b430f8ef3" providerId="ADAL" clId="{11322198-4783-42B0-BA67-C738819B44D3}" dt="2021-07-28T08:40:14.789" v="1734" actId="478"/>
          <ac:spMkLst>
            <pc:docMk/>
            <pc:sldMk cId="2533057336" sldId="266"/>
            <ac:spMk id="35" creationId="{05F5BB81-2FB7-4DA9-98D3-033854E3D102}"/>
          </ac:spMkLst>
        </pc:spChg>
        <pc:spChg chg="add mod">
          <ac:chgData name="Elva Lee" userId="e80289c2-95ec-4a86-9169-067b430f8ef3" providerId="ADAL" clId="{11322198-4783-42B0-BA67-C738819B44D3}" dt="2021-07-30T07:07:53.279" v="10330"/>
          <ac:spMkLst>
            <pc:docMk/>
            <pc:sldMk cId="2533057336" sldId="266"/>
            <ac:spMk id="39" creationId="{B7D837B5-DAA8-4996-8C3B-F9245A6AEFDF}"/>
          </ac:spMkLst>
        </pc:spChg>
        <pc:spChg chg="add mod">
          <ac:chgData name="Elva Lee" userId="e80289c2-95ec-4a86-9169-067b430f8ef3" providerId="ADAL" clId="{11322198-4783-42B0-BA67-C738819B44D3}" dt="2021-07-28T09:04:18.730" v="2068" actId="1076"/>
          <ac:spMkLst>
            <pc:docMk/>
            <pc:sldMk cId="2533057336" sldId="266"/>
            <ac:spMk id="46" creationId="{05E2373C-EE99-42DF-AFA0-DA8ED9C8EC11}"/>
          </ac:spMkLst>
        </pc:spChg>
        <pc:spChg chg="add mod">
          <ac:chgData name="Elva Lee" userId="e80289c2-95ec-4a86-9169-067b430f8ef3" providerId="ADAL" clId="{11322198-4783-42B0-BA67-C738819B44D3}" dt="2021-07-30T07:06:34.859" v="10327" actId="1076"/>
          <ac:spMkLst>
            <pc:docMk/>
            <pc:sldMk cId="2533057336" sldId="266"/>
            <ac:spMk id="47" creationId="{14EAA60C-1D24-4D06-A5E8-CC99025AAF9C}"/>
          </ac:spMkLst>
        </pc:spChg>
        <pc:picChg chg="add mod">
          <ac:chgData name="Elva Lee" userId="e80289c2-95ec-4a86-9169-067b430f8ef3" providerId="ADAL" clId="{11322198-4783-42B0-BA67-C738819B44D3}" dt="2021-07-28T09:02:29.551" v="2038" actId="1076"/>
          <ac:picMkLst>
            <pc:docMk/>
            <pc:sldMk cId="2533057336" sldId="266"/>
            <ac:picMk id="3" creationId="{A9CCCF89-C8E8-43B4-89C4-F90801FEA5B8}"/>
          </ac:picMkLst>
        </pc:picChg>
        <pc:picChg chg="add mod">
          <ac:chgData name="Elva Lee" userId="e80289c2-95ec-4a86-9169-067b430f8ef3" providerId="ADAL" clId="{11322198-4783-42B0-BA67-C738819B44D3}" dt="2021-07-30T07:06:23.819" v="10325" actId="1076"/>
          <ac:picMkLst>
            <pc:docMk/>
            <pc:sldMk cId="2533057336" sldId="266"/>
            <ac:picMk id="4" creationId="{C413994D-0834-48EA-A984-C2649B482C4F}"/>
          </ac:picMkLst>
        </pc:picChg>
        <pc:picChg chg="add del mod">
          <ac:chgData name="Elva Lee" userId="e80289c2-95ec-4a86-9169-067b430f8ef3" providerId="ADAL" clId="{11322198-4783-42B0-BA67-C738819B44D3}" dt="2021-07-28T08:08:32.394" v="1395" actId="21"/>
          <ac:picMkLst>
            <pc:docMk/>
            <pc:sldMk cId="2533057336" sldId="266"/>
            <ac:picMk id="5" creationId="{1941CCCD-2420-4729-9335-4EB4DE214735}"/>
          </ac:picMkLst>
        </pc:picChg>
        <pc:picChg chg="add mod">
          <ac:chgData name="Elva Lee" userId="e80289c2-95ec-4a86-9169-067b430f8ef3" providerId="ADAL" clId="{11322198-4783-42B0-BA67-C738819B44D3}" dt="2021-07-28T09:02:17.153" v="2037" actId="1076"/>
          <ac:picMkLst>
            <pc:docMk/>
            <pc:sldMk cId="2533057336" sldId="266"/>
            <ac:picMk id="7" creationId="{5B8B19B1-2A92-469A-9F0F-A0A47089F110}"/>
          </ac:picMkLst>
        </pc:picChg>
        <pc:picChg chg="add del mod">
          <ac:chgData name="Elva Lee" userId="e80289c2-95ec-4a86-9169-067b430f8ef3" providerId="ADAL" clId="{11322198-4783-42B0-BA67-C738819B44D3}" dt="2021-07-28T08:44:19.382" v="1793" actId="478"/>
          <ac:picMkLst>
            <pc:docMk/>
            <pc:sldMk cId="2533057336" sldId="266"/>
            <ac:picMk id="12" creationId="{9AD028E7-54D2-464B-AE95-0417FF9E1348}"/>
          </ac:picMkLst>
        </pc:picChg>
        <pc:picChg chg="add del mod">
          <ac:chgData name="Elva Lee" userId="e80289c2-95ec-4a86-9169-067b430f8ef3" providerId="ADAL" clId="{11322198-4783-42B0-BA67-C738819B44D3}" dt="2021-07-28T07:30:46.781" v="1382" actId="478"/>
          <ac:picMkLst>
            <pc:docMk/>
            <pc:sldMk cId="2533057336" sldId="266"/>
            <ac:picMk id="14" creationId="{631DAB85-7F6D-4030-A804-A092E07BF704}"/>
          </ac:picMkLst>
        </pc:picChg>
        <pc:picChg chg="add del mod">
          <ac:chgData name="Elva Lee" userId="e80289c2-95ec-4a86-9169-067b430f8ef3" providerId="ADAL" clId="{11322198-4783-42B0-BA67-C738819B44D3}" dt="2021-07-28T08:53:15.176" v="1854" actId="478"/>
          <ac:picMkLst>
            <pc:docMk/>
            <pc:sldMk cId="2533057336" sldId="266"/>
            <ac:picMk id="16" creationId="{81532F7A-1457-416E-B641-A0AE59E18867}"/>
          </ac:picMkLst>
        </pc:picChg>
        <pc:picChg chg="add del mod">
          <ac:chgData name="Elva Lee" userId="e80289c2-95ec-4a86-9169-067b430f8ef3" providerId="ADAL" clId="{11322198-4783-42B0-BA67-C738819B44D3}" dt="2021-07-28T08:53:22.653" v="1858" actId="478"/>
          <ac:picMkLst>
            <pc:docMk/>
            <pc:sldMk cId="2533057336" sldId="266"/>
            <ac:picMk id="21" creationId="{03E3B0FE-A7B1-4E41-A749-5BCF147B4E96}"/>
          </ac:picMkLst>
        </pc:picChg>
        <pc:picChg chg="add del mod">
          <ac:chgData name="Elva Lee" userId="e80289c2-95ec-4a86-9169-067b430f8ef3" providerId="ADAL" clId="{11322198-4783-42B0-BA67-C738819B44D3}" dt="2021-07-28T08:39:14.042" v="1721" actId="478"/>
          <ac:picMkLst>
            <pc:docMk/>
            <pc:sldMk cId="2533057336" sldId="266"/>
            <ac:picMk id="32" creationId="{14517995-68BB-4FDF-BCF9-C37BEE091CF0}"/>
          </ac:picMkLst>
        </pc:picChg>
        <pc:picChg chg="add del mod">
          <ac:chgData name="Elva Lee" userId="e80289c2-95ec-4a86-9169-067b430f8ef3" providerId="ADAL" clId="{11322198-4783-42B0-BA67-C738819B44D3}" dt="2021-07-28T08:40:09.320" v="1732" actId="478"/>
          <ac:picMkLst>
            <pc:docMk/>
            <pc:sldMk cId="2533057336" sldId="266"/>
            <ac:picMk id="34" creationId="{F641F2EB-4372-405E-AF2B-31811729B251}"/>
          </ac:picMkLst>
        </pc:picChg>
        <pc:picChg chg="add mod">
          <ac:chgData name="Elva Lee" userId="e80289c2-95ec-4a86-9169-067b430f8ef3" providerId="ADAL" clId="{11322198-4783-42B0-BA67-C738819B44D3}" dt="2021-07-28T08:40:48.955" v="1744" actId="1076"/>
          <ac:picMkLst>
            <pc:docMk/>
            <pc:sldMk cId="2533057336" sldId="266"/>
            <ac:picMk id="36" creationId="{18E906DB-560F-491E-9432-702B7E3EB533}"/>
          </ac:picMkLst>
        </pc:picChg>
        <pc:picChg chg="add del mod">
          <ac:chgData name="Elva Lee" userId="e80289c2-95ec-4a86-9169-067b430f8ef3" providerId="ADAL" clId="{11322198-4783-42B0-BA67-C738819B44D3}" dt="2021-07-28T08:58:44.393" v="1990" actId="478"/>
          <ac:picMkLst>
            <pc:docMk/>
            <pc:sldMk cId="2533057336" sldId="266"/>
            <ac:picMk id="38" creationId="{8FAF6591-D353-43DA-8313-EFA20D5593E1}"/>
          </ac:picMkLst>
        </pc:picChg>
        <pc:picChg chg="add mod">
          <ac:chgData name="Elva Lee" userId="e80289c2-95ec-4a86-9169-067b430f8ef3" providerId="ADAL" clId="{11322198-4783-42B0-BA67-C738819B44D3}" dt="2021-07-28T09:02:34.925" v="2040" actId="1076"/>
          <ac:picMkLst>
            <pc:docMk/>
            <pc:sldMk cId="2533057336" sldId="266"/>
            <ac:picMk id="41" creationId="{8C2BA8EE-5FD7-4C59-B1C0-A7A7418CB241}"/>
          </ac:picMkLst>
        </pc:picChg>
        <pc:picChg chg="add mod">
          <ac:chgData name="Elva Lee" userId="e80289c2-95ec-4a86-9169-067b430f8ef3" providerId="ADAL" clId="{11322198-4783-42B0-BA67-C738819B44D3}" dt="2021-07-28T09:04:06.208" v="2066" actId="1076"/>
          <ac:picMkLst>
            <pc:docMk/>
            <pc:sldMk cId="2533057336" sldId="266"/>
            <ac:picMk id="43" creationId="{2E20A473-CECF-4306-BCA1-1F92C3A03FD1}"/>
          </ac:picMkLst>
        </pc:picChg>
        <pc:picChg chg="add mod">
          <ac:chgData name="Elva Lee" userId="e80289c2-95ec-4a86-9169-067b430f8ef3" providerId="ADAL" clId="{11322198-4783-42B0-BA67-C738819B44D3}" dt="2021-07-28T09:02:41.979" v="2042" actId="1076"/>
          <ac:picMkLst>
            <pc:docMk/>
            <pc:sldMk cId="2533057336" sldId="266"/>
            <ac:picMk id="45" creationId="{038CD9E1-689C-4AC4-9098-2BDAB18ECB31}"/>
          </ac:picMkLst>
        </pc:picChg>
        <pc:picChg chg="add del mod">
          <ac:chgData name="Elva Lee" userId="e80289c2-95ec-4a86-9169-067b430f8ef3" providerId="ADAL" clId="{11322198-4783-42B0-BA67-C738819B44D3}" dt="2021-07-30T07:06:12.577" v="10320" actId="478"/>
          <ac:picMkLst>
            <pc:docMk/>
            <pc:sldMk cId="2533057336" sldId="266"/>
            <ac:picMk id="49" creationId="{ABC3C6A3-99E2-4871-9FA8-C627881F8B07}"/>
          </ac:picMkLst>
        </pc:picChg>
      </pc:sldChg>
      <pc:sldChg chg="addSp delSp modSp mod ord">
        <pc:chgData name="Elva Lee" userId="e80289c2-95ec-4a86-9169-067b430f8ef3" providerId="ADAL" clId="{11322198-4783-42B0-BA67-C738819B44D3}" dt="2021-07-30T01:42:38.281" v="8185" actId="1076"/>
        <pc:sldMkLst>
          <pc:docMk/>
          <pc:sldMk cId="2450332709" sldId="267"/>
        </pc:sldMkLst>
        <pc:spChg chg="add mod">
          <ac:chgData name="Elva Lee" userId="e80289c2-95ec-4a86-9169-067b430f8ef3" providerId="ADAL" clId="{11322198-4783-42B0-BA67-C738819B44D3}" dt="2021-07-30T01:40:18.426" v="8057" actId="1076"/>
          <ac:spMkLst>
            <pc:docMk/>
            <pc:sldMk cId="2450332709" sldId="267"/>
            <ac:spMk id="2" creationId="{F48EA8D7-A7AC-4551-A993-2122C9FC82F6}"/>
          </ac:spMkLst>
        </pc:spChg>
        <pc:spChg chg="add del mod">
          <ac:chgData name="Elva Lee" userId="e80289c2-95ec-4a86-9169-067b430f8ef3" providerId="ADAL" clId="{11322198-4783-42B0-BA67-C738819B44D3}" dt="2021-07-30T01:42:31.483" v="8181" actId="478"/>
          <ac:spMkLst>
            <pc:docMk/>
            <pc:sldMk cId="2450332709" sldId="267"/>
            <ac:spMk id="3" creationId="{345F2A36-92B6-4A55-8EA0-BAF7898DF4E4}"/>
          </ac:spMkLst>
        </pc:spChg>
        <pc:spChg chg="mod">
          <ac:chgData name="Elva Lee" userId="e80289c2-95ec-4a86-9169-067b430f8ef3" providerId="ADAL" clId="{11322198-4783-42B0-BA67-C738819B44D3}" dt="2021-07-28T09:51:52.724" v="3008" actId="1076"/>
          <ac:spMkLst>
            <pc:docMk/>
            <pc:sldMk cId="2450332709" sldId="267"/>
            <ac:spMk id="4" creationId="{A63B9AE9-1AEB-4BD3-99A9-647F2F8332AB}"/>
          </ac:spMkLst>
        </pc:spChg>
        <pc:spChg chg="add del mod">
          <ac:chgData name="Elva Lee" userId="e80289c2-95ec-4a86-9169-067b430f8ef3" providerId="ADAL" clId="{11322198-4783-42B0-BA67-C738819B44D3}" dt="2021-07-28T09:52:00.110" v="3012" actId="20577"/>
          <ac:spMkLst>
            <pc:docMk/>
            <pc:sldMk cId="2450332709" sldId="267"/>
            <ac:spMk id="5" creationId="{EE714C58-20CD-477E-A868-50BC5BD47A1B}"/>
          </ac:spMkLst>
        </pc:spChg>
        <pc:spChg chg="del">
          <ac:chgData name="Elva Lee" userId="e80289c2-95ec-4a86-9169-067b430f8ef3" providerId="ADAL" clId="{11322198-4783-42B0-BA67-C738819B44D3}" dt="2021-07-28T03:14:10.022" v="462" actId="478"/>
          <ac:spMkLst>
            <pc:docMk/>
            <pc:sldMk cId="2450332709" sldId="267"/>
            <ac:spMk id="6" creationId="{BDCCEB56-2DB0-4365-ABFB-C8117E963D15}"/>
          </ac:spMkLst>
        </pc:spChg>
        <pc:picChg chg="add del mod">
          <ac:chgData name="Elva Lee" userId="e80289c2-95ec-4a86-9169-067b430f8ef3" providerId="ADAL" clId="{11322198-4783-42B0-BA67-C738819B44D3}" dt="2021-07-28T09:32:33.408" v="2436" actId="21"/>
          <ac:picMkLst>
            <pc:docMk/>
            <pc:sldMk cId="2450332709" sldId="267"/>
            <ac:picMk id="7" creationId="{96138684-5346-490B-8945-93CFCE30C7F2}"/>
          </ac:picMkLst>
        </pc:picChg>
        <pc:picChg chg="add mod">
          <ac:chgData name="Elva Lee" userId="e80289c2-95ec-4a86-9169-067b430f8ef3" providerId="ADAL" clId="{11322198-4783-42B0-BA67-C738819B44D3}" dt="2021-07-30T01:40:15.105" v="8056" actId="1076"/>
          <ac:picMkLst>
            <pc:docMk/>
            <pc:sldMk cId="2450332709" sldId="267"/>
            <ac:picMk id="8" creationId="{9A7473CB-2638-437B-AE38-5E412E59B586}"/>
          </ac:picMkLst>
        </pc:picChg>
        <pc:picChg chg="add mod">
          <ac:chgData name="Elva Lee" userId="e80289c2-95ec-4a86-9169-067b430f8ef3" providerId="ADAL" clId="{11322198-4783-42B0-BA67-C738819B44D3}" dt="2021-07-30T01:42:38.281" v="8185" actId="1076"/>
          <ac:picMkLst>
            <pc:docMk/>
            <pc:sldMk cId="2450332709" sldId="267"/>
            <ac:picMk id="9" creationId="{A9FB0849-7E82-46E3-A274-7C016F0C212D}"/>
          </ac:picMkLst>
        </pc:picChg>
        <pc:picChg chg="add mod">
          <ac:chgData name="Elva Lee" userId="e80289c2-95ec-4a86-9169-067b430f8ef3" providerId="ADAL" clId="{11322198-4783-42B0-BA67-C738819B44D3}" dt="2021-07-30T01:42:35.922" v="8184" actId="1076"/>
          <ac:picMkLst>
            <pc:docMk/>
            <pc:sldMk cId="2450332709" sldId="267"/>
            <ac:picMk id="10" creationId="{62E24A42-9C9D-4F6F-9834-E8FE8CC467F0}"/>
          </ac:picMkLst>
        </pc:picChg>
        <pc:picChg chg="add mod">
          <ac:chgData name="Elva Lee" userId="e80289c2-95ec-4a86-9169-067b430f8ef3" providerId="ADAL" clId="{11322198-4783-42B0-BA67-C738819B44D3}" dt="2021-07-30T01:42:34.754" v="8183" actId="1076"/>
          <ac:picMkLst>
            <pc:docMk/>
            <pc:sldMk cId="2450332709" sldId="267"/>
            <ac:picMk id="11" creationId="{E7111E5D-F800-4DC3-9B99-7BB2E35A2B91}"/>
          </ac:picMkLst>
        </pc:picChg>
        <pc:picChg chg="add mod">
          <ac:chgData name="Elva Lee" userId="e80289c2-95ec-4a86-9169-067b430f8ef3" providerId="ADAL" clId="{11322198-4783-42B0-BA67-C738819B44D3}" dt="2021-07-30T01:42:33.729" v="8182" actId="1076"/>
          <ac:picMkLst>
            <pc:docMk/>
            <pc:sldMk cId="2450332709" sldId="267"/>
            <ac:picMk id="12" creationId="{0AA0FDCA-28C7-4CFD-B959-25F9D86A3389}"/>
          </ac:picMkLst>
        </pc:picChg>
      </pc:sldChg>
      <pc:sldChg chg="addSp delSp modSp mod">
        <pc:chgData name="Elva Lee" userId="e80289c2-95ec-4a86-9169-067b430f8ef3" providerId="ADAL" clId="{11322198-4783-42B0-BA67-C738819B44D3}" dt="2021-07-30T04:00:44.694" v="10222" actId="20577"/>
        <pc:sldMkLst>
          <pc:docMk/>
          <pc:sldMk cId="430875464" sldId="268"/>
        </pc:sldMkLst>
        <pc:spChg chg="del">
          <ac:chgData name="Elva Lee" userId="e80289c2-95ec-4a86-9169-067b430f8ef3" providerId="ADAL" clId="{11322198-4783-42B0-BA67-C738819B44D3}" dt="2021-07-30T03:00:19.600" v="9823" actId="478"/>
          <ac:spMkLst>
            <pc:docMk/>
            <pc:sldMk cId="430875464" sldId="268"/>
            <ac:spMk id="2" creationId="{34D02577-E50B-4EC7-B23A-35058762DB0F}"/>
          </ac:spMkLst>
        </pc:spChg>
        <pc:spChg chg="add del mod">
          <ac:chgData name="Elva Lee" userId="e80289c2-95ec-4a86-9169-067b430f8ef3" providerId="ADAL" clId="{11322198-4783-42B0-BA67-C738819B44D3}" dt="2021-07-30T03:00:22.351" v="9825" actId="478"/>
          <ac:spMkLst>
            <pc:docMk/>
            <pc:sldMk cId="430875464" sldId="268"/>
            <ac:spMk id="8" creationId="{39EAAB57-7D36-47E2-BEEC-175DEC648CE1}"/>
          </ac:spMkLst>
        </pc:spChg>
        <pc:spChg chg="add mod">
          <ac:chgData name="Elva Lee" userId="e80289c2-95ec-4a86-9169-067b430f8ef3" providerId="ADAL" clId="{11322198-4783-42B0-BA67-C738819B44D3}" dt="2021-07-30T03:00:19.842" v="9824"/>
          <ac:spMkLst>
            <pc:docMk/>
            <pc:sldMk cId="430875464" sldId="268"/>
            <ac:spMk id="13" creationId="{68CA4FB7-99EE-48AA-87BD-C1ABD1BA8D99}"/>
          </ac:spMkLst>
        </pc:spChg>
        <pc:spChg chg="mod">
          <ac:chgData name="Elva Lee" userId="e80289c2-95ec-4a86-9169-067b430f8ef3" providerId="ADAL" clId="{11322198-4783-42B0-BA67-C738819B44D3}" dt="2021-07-30T04:00:41.604" v="10220"/>
          <ac:spMkLst>
            <pc:docMk/>
            <pc:sldMk cId="430875464" sldId="268"/>
            <ac:spMk id="15" creationId="{7A291C45-B6CC-45FA-89DB-318E908BC33A}"/>
          </ac:spMkLst>
        </pc:spChg>
        <pc:spChg chg="mod">
          <ac:chgData name="Elva Lee" userId="e80289c2-95ec-4a86-9169-067b430f8ef3" providerId="ADAL" clId="{11322198-4783-42B0-BA67-C738819B44D3}" dt="2021-07-30T04:00:44.694" v="10222" actId="20577"/>
          <ac:spMkLst>
            <pc:docMk/>
            <pc:sldMk cId="430875464" sldId="268"/>
            <ac:spMk id="16" creationId="{6E9538AE-C0A6-4D4E-AE91-2F90325670C7}"/>
          </ac:spMkLst>
        </pc:spChg>
        <pc:grpChg chg="add mod">
          <ac:chgData name="Elva Lee" userId="e80289c2-95ec-4a86-9169-067b430f8ef3" providerId="ADAL" clId="{11322198-4783-42B0-BA67-C738819B44D3}" dt="2021-07-30T04:00:41.604" v="10220"/>
          <ac:grpSpMkLst>
            <pc:docMk/>
            <pc:sldMk cId="430875464" sldId="268"/>
            <ac:grpSpMk id="14" creationId="{C168FFA7-4642-4140-A966-086965137F41}"/>
          </ac:grpSpMkLst>
        </pc:grpChg>
      </pc:sldChg>
      <pc:sldChg chg="delSp modSp del mod">
        <pc:chgData name="Elva Lee" userId="e80289c2-95ec-4a86-9169-067b430f8ef3" providerId="ADAL" clId="{11322198-4783-42B0-BA67-C738819B44D3}" dt="2021-07-28T03:14:44.743" v="477" actId="2696"/>
        <pc:sldMkLst>
          <pc:docMk/>
          <pc:sldMk cId="3817386231" sldId="268"/>
        </pc:sldMkLst>
        <pc:spChg chg="del mod">
          <ac:chgData name="Elva Lee" userId="e80289c2-95ec-4a86-9169-067b430f8ef3" providerId="ADAL" clId="{11322198-4783-42B0-BA67-C738819B44D3}" dt="2021-07-28T03:14:17.029" v="465" actId="478"/>
          <ac:spMkLst>
            <pc:docMk/>
            <pc:sldMk cId="3817386231" sldId="268"/>
            <ac:spMk id="6" creationId="{BDCCEB56-2DB0-4365-ABFB-C8117E963D15}"/>
          </ac:spMkLst>
        </pc:spChg>
        <pc:spChg chg="del">
          <ac:chgData name="Elva Lee" userId="e80289c2-95ec-4a86-9169-067b430f8ef3" providerId="ADAL" clId="{11322198-4783-42B0-BA67-C738819B44D3}" dt="2021-07-28T03:14:16.360" v="464" actId="478"/>
          <ac:spMkLst>
            <pc:docMk/>
            <pc:sldMk cId="3817386231" sldId="268"/>
            <ac:spMk id="7" creationId="{F08EC7D0-D45C-4919-8082-1DA181710B73}"/>
          </ac:spMkLst>
        </pc:spChg>
      </pc:sldChg>
      <pc:sldChg chg="del">
        <pc:chgData name="Elva Lee" userId="e80289c2-95ec-4a86-9169-067b430f8ef3" providerId="ADAL" clId="{11322198-4783-42B0-BA67-C738819B44D3}" dt="2021-07-28T03:14:20.459" v="466" actId="2696"/>
        <pc:sldMkLst>
          <pc:docMk/>
          <pc:sldMk cId="3452936033" sldId="269"/>
        </pc:sldMkLst>
      </pc:sldChg>
      <pc:sldChg chg="del">
        <pc:chgData name="Elva Lee" userId="e80289c2-95ec-4a86-9169-067b430f8ef3" providerId="ADAL" clId="{11322198-4783-42B0-BA67-C738819B44D3}" dt="2021-07-28T03:14:22.666" v="467" actId="2696"/>
        <pc:sldMkLst>
          <pc:docMk/>
          <pc:sldMk cId="2767357916" sldId="270"/>
        </pc:sldMkLst>
      </pc:sldChg>
      <pc:sldChg chg="del">
        <pc:chgData name="Elva Lee" userId="e80289c2-95ec-4a86-9169-067b430f8ef3" providerId="ADAL" clId="{11322198-4783-42B0-BA67-C738819B44D3}" dt="2021-07-28T03:14:28.171" v="469" actId="2696"/>
        <pc:sldMkLst>
          <pc:docMk/>
          <pc:sldMk cId="2083083024" sldId="271"/>
        </pc:sldMkLst>
      </pc:sldChg>
      <pc:sldChg chg="addSp delSp modSp del mod ord delAnim">
        <pc:chgData name="Elva Lee" userId="e80289c2-95ec-4a86-9169-067b430f8ef3" providerId="ADAL" clId="{11322198-4783-42B0-BA67-C738819B44D3}" dt="2021-07-28T09:50:23.845" v="2954" actId="2696"/>
        <pc:sldMkLst>
          <pc:docMk/>
          <pc:sldMk cId="869784970" sldId="272"/>
        </pc:sldMkLst>
        <pc:spChg chg="del mod">
          <ac:chgData name="Elva Lee" userId="e80289c2-95ec-4a86-9169-067b430f8ef3" providerId="ADAL" clId="{11322198-4783-42B0-BA67-C738819B44D3}" dt="2021-07-28T03:14:39.381" v="472" actId="478"/>
          <ac:spMkLst>
            <pc:docMk/>
            <pc:sldMk cId="869784970" sldId="272"/>
            <ac:spMk id="5" creationId="{21695D55-C644-4477-ADB8-BFE1A2D45301}"/>
          </ac:spMkLst>
        </pc:spChg>
        <pc:spChg chg="del">
          <ac:chgData name="Elva Lee" userId="e80289c2-95ec-4a86-9169-067b430f8ef3" providerId="ADAL" clId="{11322198-4783-42B0-BA67-C738819B44D3}" dt="2021-07-28T03:14:36.782" v="470" actId="478"/>
          <ac:spMkLst>
            <pc:docMk/>
            <pc:sldMk cId="869784970" sldId="272"/>
            <ac:spMk id="7" creationId="{14750632-C315-41E2-8AEB-275611769683}"/>
          </ac:spMkLst>
        </pc:spChg>
        <pc:spChg chg="del mod">
          <ac:chgData name="Elva Lee" userId="e80289c2-95ec-4a86-9169-067b430f8ef3" providerId="ADAL" clId="{11322198-4783-42B0-BA67-C738819B44D3}" dt="2021-07-28T09:19:52.392" v="2384" actId="478"/>
          <ac:spMkLst>
            <pc:docMk/>
            <pc:sldMk cId="869784970" sldId="272"/>
            <ac:spMk id="9" creationId="{BC7905F6-8839-4BE2-80ED-02AB8F93CDFF}"/>
          </ac:spMkLst>
        </pc:spChg>
        <pc:spChg chg="add del mod">
          <ac:chgData name="Elva Lee" userId="e80289c2-95ec-4a86-9169-067b430f8ef3" providerId="ADAL" clId="{11322198-4783-42B0-BA67-C738819B44D3}" dt="2021-07-28T09:19:52.008" v="2383" actId="478"/>
          <ac:spMkLst>
            <pc:docMk/>
            <pc:sldMk cId="869784970" sldId="272"/>
            <ac:spMk id="11" creationId="{B7358A22-F0DB-4FB9-92A2-0B61B5A8973F}"/>
          </ac:spMkLst>
        </pc:spChg>
        <pc:spChg chg="add mod">
          <ac:chgData name="Elva Lee" userId="e80289c2-95ec-4a86-9169-067b430f8ef3" providerId="ADAL" clId="{11322198-4783-42B0-BA67-C738819B44D3}" dt="2021-07-28T09:49:33.337" v="2938" actId="1076"/>
          <ac:spMkLst>
            <pc:docMk/>
            <pc:sldMk cId="869784970" sldId="272"/>
            <ac:spMk id="18" creationId="{D4E95EC0-1B41-4391-9CAD-2E416B8C8E77}"/>
          </ac:spMkLst>
        </pc:spChg>
        <pc:spChg chg="add del mod">
          <ac:chgData name="Elva Lee" userId="e80289c2-95ec-4a86-9169-067b430f8ef3" providerId="ADAL" clId="{11322198-4783-42B0-BA67-C738819B44D3}" dt="2021-07-28T09:49:49.671" v="2941" actId="478"/>
          <ac:spMkLst>
            <pc:docMk/>
            <pc:sldMk cId="869784970" sldId="272"/>
            <ac:spMk id="20" creationId="{5CF29258-D399-4716-9037-3A1A514B2540}"/>
          </ac:spMkLst>
        </pc:spChg>
        <pc:picChg chg="add mod">
          <ac:chgData name="Elva Lee" userId="e80289c2-95ec-4a86-9169-067b430f8ef3" providerId="ADAL" clId="{11322198-4783-42B0-BA67-C738819B44D3}" dt="2021-07-28T09:49:23.095" v="2933" actId="1076"/>
          <ac:picMkLst>
            <pc:docMk/>
            <pc:sldMk cId="869784970" sldId="272"/>
            <ac:picMk id="3" creationId="{DC6A283D-9F39-49B8-8475-572A07C56888}"/>
          </ac:picMkLst>
        </pc:picChg>
        <pc:picChg chg="add mod">
          <ac:chgData name="Elva Lee" userId="e80289c2-95ec-4a86-9169-067b430f8ef3" providerId="ADAL" clId="{11322198-4783-42B0-BA67-C738819B44D3}" dt="2021-07-28T09:49:26.245" v="2935" actId="1076"/>
          <ac:picMkLst>
            <pc:docMk/>
            <pc:sldMk cId="869784970" sldId="272"/>
            <ac:picMk id="12" creationId="{D02B9E1B-CFF5-459D-95A6-835C7B562F2B}"/>
          </ac:picMkLst>
        </pc:picChg>
        <pc:picChg chg="add mod">
          <ac:chgData name="Elva Lee" userId="e80289c2-95ec-4a86-9169-067b430f8ef3" providerId="ADAL" clId="{11322198-4783-42B0-BA67-C738819B44D3}" dt="2021-07-28T09:49:27.680" v="2936" actId="1076"/>
          <ac:picMkLst>
            <pc:docMk/>
            <pc:sldMk cId="869784970" sldId="272"/>
            <ac:picMk id="14" creationId="{38F467CD-71AD-4815-8E23-D28CF7E29CC4}"/>
          </ac:picMkLst>
        </pc:picChg>
        <pc:picChg chg="add mod">
          <ac:chgData name="Elva Lee" userId="e80289c2-95ec-4a86-9169-067b430f8ef3" providerId="ADAL" clId="{11322198-4783-42B0-BA67-C738819B44D3}" dt="2021-07-28T09:49:24.913" v="2934" actId="1076"/>
          <ac:picMkLst>
            <pc:docMk/>
            <pc:sldMk cId="869784970" sldId="272"/>
            <ac:picMk id="16" creationId="{46B00BA8-6690-4633-99D4-58AA963BA94D}"/>
          </ac:picMkLst>
        </pc:picChg>
        <pc:picChg chg="add del mod">
          <ac:chgData name="Elva Lee" userId="e80289c2-95ec-4a86-9169-067b430f8ef3" providerId="ADAL" clId="{11322198-4783-42B0-BA67-C738819B44D3}" dt="2021-07-28T09:49:50.371" v="2942" actId="478"/>
          <ac:picMkLst>
            <pc:docMk/>
            <pc:sldMk cId="869784970" sldId="272"/>
            <ac:picMk id="19" creationId="{1C61D084-720C-4475-AEF8-17061C304EE5}"/>
          </ac:picMkLst>
        </pc:picChg>
        <pc:picChg chg="add del mod">
          <ac:chgData name="Elva Lee" userId="e80289c2-95ec-4a86-9169-067b430f8ef3" providerId="ADAL" clId="{11322198-4783-42B0-BA67-C738819B44D3}" dt="2021-07-28T09:50:20.604" v="2952" actId="21"/>
          <ac:picMkLst>
            <pc:docMk/>
            <pc:sldMk cId="869784970" sldId="272"/>
            <ac:picMk id="21" creationId="{445FFB00-DD24-4A6E-BEFD-C787451D8669}"/>
          </ac:picMkLst>
        </pc:picChg>
      </pc:sldChg>
      <pc:sldChg chg="del">
        <pc:chgData name="Elva Lee" userId="e80289c2-95ec-4a86-9169-067b430f8ef3" providerId="ADAL" clId="{11322198-4783-42B0-BA67-C738819B44D3}" dt="2021-07-28T03:15:37.205" v="481" actId="2696"/>
        <pc:sldMkLst>
          <pc:docMk/>
          <pc:sldMk cId="4123216356" sldId="275"/>
        </pc:sldMkLst>
      </pc:sldChg>
      <pc:sldChg chg="del">
        <pc:chgData name="Elva Lee" userId="e80289c2-95ec-4a86-9169-067b430f8ef3" providerId="ADAL" clId="{11322198-4783-42B0-BA67-C738819B44D3}" dt="2021-07-28T03:15:42.598" v="482" actId="2696"/>
        <pc:sldMkLst>
          <pc:docMk/>
          <pc:sldMk cId="1080222261" sldId="276"/>
        </pc:sldMkLst>
      </pc:sldChg>
      <pc:sldChg chg="del">
        <pc:chgData name="Elva Lee" userId="e80289c2-95ec-4a86-9169-067b430f8ef3" providerId="ADAL" clId="{11322198-4783-42B0-BA67-C738819B44D3}" dt="2021-07-28T03:15:42.598" v="482" actId="2696"/>
        <pc:sldMkLst>
          <pc:docMk/>
          <pc:sldMk cId="2576589542" sldId="277"/>
        </pc:sldMkLst>
      </pc:sldChg>
      <pc:sldChg chg="del">
        <pc:chgData name="Elva Lee" userId="e80289c2-95ec-4a86-9169-067b430f8ef3" providerId="ADAL" clId="{11322198-4783-42B0-BA67-C738819B44D3}" dt="2021-07-28T03:15:42.598" v="482" actId="2696"/>
        <pc:sldMkLst>
          <pc:docMk/>
          <pc:sldMk cId="3879886903" sldId="279"/>
        </pc:sldMkLst>
      </pc:sldChg>
      <pc:sldChg chg="del">
        <pc:chgData name="Elva Lee" userId="e80289c2-95ec-4a86-9169-067b430f8ef3" providerId="ADAL" clId="{11322198-4783-42B0-BA67-C738819B44D3}" dt="2021-07-28T03:14:26.181" v="468" actId="2696"/>
        <pc:sldMkLst>
          <pc:docMk/>
          <pc:sldMk cId="1886936042" sldId="281"/>
        </pc:sldMkLst>
      </pc:sldChg>
      <pc:sldChg chg="del">
        <pc:chgData name="Elva Lee" userId="e80289c2-95ec-4a86-9169-067b430f8ef3" providerId="ADAL" clId="{11322198-4783-42B0-BA67-C738819B44D3}" dt="2021-07-28T03:15:42.598" v="482" actId="2696"/>
        <pc:sldMkLst>
          <pc:docMk/>
          <pc:sldMk cId="1511941150" sldId="282"/>
        </pc:sldMkLst>
      </pc:sldChg>
      <pc:sldChg chg="del">
        <pc:chgData name="Elva Lee" userId="e80289c2-95ec-4a86-9169-067b430f8ef3" providerId="ADAL" clId="{11322198-4783-42B0-BA67-C738819B44D3}" dt="2021-07-28T03:15:42.598" v="482" actId="2696"/>
        <pc:sldMkLst>
          <pc:docMk/>
          <pc:sldMk cId="1639166445" sldId="283"/>
        </pc:sldMkLst>
      </pc:sldChg>
      <pc:sldChg chg="del">
        <pc:chgData name="Elva Lee" userId="e80289c2-95ec-4a86-9169-067b430f8ef3" providerId="ADAL" clId="{11322198-4783-42B0-BA67-C738819B44D3}" dt="2021-07-28T03:15:57.428" v="483" actId="2696"/>
        <pc:sldMkLst>
          <pc:docMk/>
          <pc:sldMk cId="1150098581" sldId="284"/>
        </pc:sldMkLst>
      </pc:sldChg>
      <pc:sldChg chg="del">
        <pc:chgData name="Elva Lee" userId="e80289c2-95ec-4a86-9169-067b430f8ef3" providerId="ADAL" clId="{11322198-4783-42B0-BA67-C738819B44D3}" dt="2021-07-28T03:14:54.024" v="479" actId="2696"/>
        <pc:sldMkLst>
          <pc:docMk/>
          <pc:sldMk cId="4185090518" sldId="285"/>
        </pc:sldMkLst>
      </pc:sldChg>
      <pc:sldChg chg="del">
        <pc:chgData name="Elva Lee" userId="e80289c2-95ec-4a86-9169-067b430f8ef3" providerId="ADAL" clId="{11322198-4783-42B0-BA67-C738819B44D3}" dt="2021-07-28T03:15:57.428" v="483" actId="2696"/>
        <pc:sldMkLst>
          <pc:docMk/>
          <pc:sldMk cId="665195972" sldId="286"/>
        </pc:sldMkLst>
      </pc:sldChg>
      <pc:sldChg chg="del">
        <pc:chgData name="Elva Lee" userId="e80289c2-95ec-4a86-9169-067b430f8ef3" providerId="ADAL" clId="{11322198-4783-42B0-BA67-C738819B44D3}" dt="2021-07-28T03:15:57.428" v="483" actId="2696"/>
        <pc:sldMkLst>
          <pc:docMk/>
          <pc:sldMk cId="16960446" sldId="287"/>
        </pc:sldMkLst>
      </pc:sldChg>
      <pc:sldChg chg="del">
        <pc:chgData name="Elva Lee" userId="e80289c2-95ec-4a86-9169-067b430f8ef3" providerId="ADAL" clId="{11322198-4783-42B0-BA67-C738819B44D3}" dt="2021-07-28T03:15:57.428" v="483" actId="2696"/>
        <pc:sldMkLst>
          <pc:docMk/>
          <pc:sldMk cId="2364021975" sldId="288"/>
        </pc:sldMkLst>
      </pc:sldChg>
      <pc:sldChg chg="del">
        <pc:chgData name="Elva Lee" userId="e80289c2-95ec-4a86-9169-067b430f8ef3" providerId="ADAL" clId="{11322198-4783-42B0-BA67-C738819B44D3}" dt="2021-07-28T03:15:57.428" v="483" actId="2696"/>
        <pc:sldMkLst>
          <pc:docMk/>
          <pc:sldMk cId="268673819" sldId="289"/>
        </pc:sldMkLst>
      </pc:sldChg>
      <pc:sldChg chg="del">
        <pc:chgData name="Elva Lee" userId="e80289c2-95ec-4a86-9169-067b430f8ef3" providerId="ADAL" clId="{11322198-4783-42B0-BA67-C738819B44D3}" dt="2021-07-28T03:15:57.428" v="483" actId="2696"/>
        <pc:sldMkLst>
          <pc:docMk/>
          <pc:sldMk cId="3606255799" sldId="291"/>
        </pc:sldMkLst>
      </pc:sldChg>
      <pc:sldChg chg="del">
        <pc:chgData name="Elva Lee" userId="e80289c2-95ec-4a86-9169-067b430f8ef3" providerId="ADAL" clId="{11322198-4783-42B0-BA67-C738819B44D3}" dt="2021-07-28T03:15:57.428" v="483" actId="2696"/>
        <pc:sldMkLst>
          <pc:docMk/>
          <pc:sldMk cId="2939280757" sldId="292"/>
        </pc:sldMkLst>
      </pc:sldChg>
      <pc:sldChg chg="del">
        <pc:chgData name="Elva Lee" userId="e80289c2-95ec-4a86-9169-067b430f8ef3" providerId="ADAL" clId="{11322198-4783-42B0-BA67-C738819B44D3}" dt="2021-07-28T03:15:57.428" v="483" actId="2696"/>
        <pc:sldMkLst>
          <pc:docMk/>
          <pc:sldMk cId="993859208" sldId="293"/>
        </pc:sldMkLst>
      </pc:sldChg>
      <pc:sldChg chg="del">
        <pc:chgData name="Elva Lee" userId="e80289c2-95ec-4a86-9169-067b430f8ef3" providerId="ADAL" clId="{11322198-4783-42B0-BA67-C738819B44D3}" dt="2021-07-28T03:15:18.657" v="480" actId="47"/>
        <pc:sldMkLst>
          <pc:docMk/>
          <pc:sldMk cId="4065878975" sldId="294"/>
        </pc:sldMkLst>
      </pc:sldChg>
      <pc:sldChg chg="del">
        <pc:chgData name="Elva Lee" userId="e80289c2-95ec-4a86-9169-067b430f8ef3" providerId="ADAL" clId="{11322198-4783-42B0-BA67-C738819B44D3}" dt="2021-07-28T03:15:57.428" v="483" actId="2696"/>
        <pc:sldMkLst>
          <pc:docMk/>
          <pc:sldMk cId="3104909370" sldId="296"/>
        </pc:sldMkLst>
      </pc:sldChg>
      <pc:sldChg chg="del">
        <pc:chgData name="Elva Lee" userId="e80289c2-95ec-4a86-9169-067b430f8ef3" providerId="ADAL" clId="{11322198-4783-42B0-BA67-C738819B44D3}" dt="2021-07-28T03:15:57.428" v="483" actId="2696"/>
        <pc:sldMkLst>
          <pc:docMk/>
          <pc:sldMk cId="3802570724" sldId="297"/>
        </pc:sldMkLst>
      </pc:sldChg>
      <pc:sldChg chg="del">
        <pc:chgData name="Elva Lee" userId="e80289c2-95ec-4a86-9169-067b430f8ef3" providerId="ADAL" clId="{11322198-4783-42B0-BA67-C738819B44D3}" dt="2021-07-28T03:15:57.428" v="483" actId="2696"/>
        <pc:sldMkLst>
          <pc:docMk/>
          <pc:sldMk cId="3831027504" sldId="298"/>
        </pc:sldMkLst>
      </pc:sldChg>
      <pc:sldChg chg="delSp del mod">
        <pc:chgData name="Elva Lee" userId="e80289c2-95ec-4a86-9169-067b430f8ef3" providerId="ADAL" clId="{11322198-4783-42B0-BA67-C738819B44D3}" dt="2021-07-29T09:55:53.873" v="7898" actId="2696"/>
        <pc:sldMkLst>
          <pc:docMk/>
          <pc:sldMk cId="2440264680" sldId="299"/>
        </pc:sldMkLst>
        <pc:spChg chg="del">
          <ac:chgData name="Elva Lee" userId="e80289c2-95ec-4a86-9169-067b430f8ef3" providerId="ADAL" clId="{11322198-4783-42B0-BA67-C738819B44D3}" dt="2021-07-29T04:29:35.645" v="5880" actId="478"/>
          <ac:spMkLst>
            <pc:docMk/>
            <pc:sldMk cId="2440264680" sldId="299"/>
            <ac:spMk id="2" creationId="{366CCA31-6F89-4656-BF47-31EE636C3639}"/>
          </ac:spMkLst>
        </pc:spChg>
      </pc:sldChg>
      <pc:sldChg chg="modSp mod">
        <pc:chgData name="Elva Lee" userId="e80289c2-95ec-4a86-9169-067b430f8ef3" providerId="ADAL" clId="{11322198-4783-42B0-BA67-C738819B44D3}" dt="2021-07-28T03:10:03.692" v="337" actId="20577"/>
        <pc:sldMkLst>
          <pc:docMk/>
          <pc:sldMk cId="564279568" sldId="300"/>
        </pc:sldMkLst>
        <pc:spChg chg="mod">
          <ac:chgData name="Elva Lee" userId="e80289c2-95ec-4a86-9169-067b430f8ef3" providerId="ADAL" clId="{11322198-4783-42B0-BA67-C738819B44D3}" dt="2021-07-28T03:10:03.692" v="337" actId="20577"/>
          <ac:spMkLst>
            <pc:docMk/>
            <pc:sldMk cId="564279568" sldId="300"/>
            <ac:spMk id="4" creationId="{86A554B0-A445-1245-BD58-6CFDC0D9E59E}"/>
          </ac:spMkLst>
        </pc:spChg>
        <pc:spChg chg="mod">
          <ac:chgData name="Elva Lee" userId="e80289c2-95ec-4a86-9169-067b430f8ef3" providerId="ADAL" clId="{11322198-4783-42B0-BA67-C738819B44D3}" dt="2021-07-28T03:05:58.777" v="14" actId="20577"/>
          <ac:spMkLst>
            <pc:docMk/>
            <pc:sldMk cId="564279568" sldId="300"/>
            <ac:spMk id="5" creationId="{5B9944A9-964E-7547-A6AF-AE9492596B2D}"/>
          </ac:spMkLst>
        </pc:spChg>
      </pc:sldChg>
      <pc:sldChg chg="modSp mod">
        <pc:chgData name="Elva Lee" userId="e80289c2-95ec-4a86-9169-067b430f8ef3" providerId="ADAL" clId="{11322198-4783-42B0-BA67-C738819B44D3}" dt="2021-07-28T03:08:56.401" v="327" actId="20577"/>
        <pc:sldMkLst>
          <pc:docMk/>
          <pc:sldMk cId="2530546790" sldId="302"/>
        </pc:sldMkLst>
        <pc:spChg chg="mod">
          <ac:chgData name="Elva Lee" userId="e80289c2-95ec-4a86-9169-067b430f8ef3" providerId="ADAL" clId="{11322198-4783-42B0-BA67-C738819B44D3}" dt="2021-07-28T03:08:18.393" v="258" actId="1076"/>
          <ac:spMkLst>
            <pc:docMk/>
            <pc:sldMk cId="2530546790" sldId="302"/>
            <ac:spMk id="2" creationId="{4F19181D-8A76-4F72-8018-FFE1C011C04A}"/>
          </ac:spMkLst>
        </pc:spChg>
        <pc:spChg chg="mod">
          <ac:chgData name="Elva Lee" userId="e80289c2-95ec-4a86-9169-067b430f8ef3" providerId="ADAL" clId="{11322198-4783-42B0-BA67-C738819B44D3}" dt="2021-07-28T03:08:56.401" v="327" actId="20577"/>
          <ac:spMkLst>
            <pc:docMk/>
            <pc:sldMk cId="2530546790" sldId="302"/>
            <ac:spMk id="9" creationId="{A3068501-56BF-4F96-81B6-BC15D67A1FA0}"/>
          </ac:spMkLst>
        </pc:spChg>
        <pc:picChg chg="mod">
          <ac:chgData name="Elva Lee" userId="e80289c2-95ec-4a86-9169-067b430f8ef3" providerId="ADAL" clId="{11322198-4783-42B0-BA67-C738819B44D3}" dt="2021-07-28T03:08:19.825" v="259" actId="1076"/>
          <ac:picMkLst>
            <pc:docMk/>
            <pc:sldMk cId="2530546790" sldId="302"/>
            <ac:picMk id="7" creationId="{454FE3EE-68C4-47A7-BE45-26E15E8C23FB}"/>
          </ac:picMkLst>
        </pc:picChg>
      </pc:sldChg>
      <pc:sldChg chg="addSp delSp modSp mod ord">
        <pc:chgData name="Elva Lee" userId="e80289c2-95ec-4a86-9169-067b430f8ef3" providerId="ADAL" clId="{11322198-4783-42B0-BA67-C738819B44D3}" dt="2021-07-30T07:46:33.478" v="10368" actId="20577"/>
        <pc:sldMkLst>
          <pc:docMk/>
          <pc:sldMk cId="1385839599" sldId="303"/>
        </pc:sldMkLst>
        <pc:spChg chg="mod">
          <ac:chgData name="Elva Lee" userId="e80289c2-95ec-4a86-9169-067b430f8ef3" providerId="ADAL" clId="{11322198-4783-42B0-BA67-C738819B44D3}" dt="2021-07-30T04:00:20.252" v="10213"/>
          <ac:spMkLst>
            <pc:docMk/>
            <pc:sldMk cId="1385839599" sldId="303"/>
            <ac:spMk id="7" creationId="{90FB9592-7534-44CC-98D6-7684A45225E8}"/>
          </ac:spMkLst>
        </pc:spChg>
        <pc:spChg chg="mod">
          <ac:chgData name="Elva Lee" userId="e80289c2-95ec-4a86-9169-067b430f8ef3" providerId="ADAL" clId="{11322198-4783-42B0-BA67-C738819B44D3}" dt="2021-07-30T04:00:20.252" v="10213"/>
          <ac:spMkLst>
            <pc:docMk/>
            <pc:sldMk cId="1385839599" sldId="303"/>
            <ac:spMk id="8" creationId="{144C2F76-4C82-4C88-BC28-0C72DEE21225}"/>
          </ac:spMkLst>
        </pc:spChg>
        <pc:spChg chg="mod">
          <ac:chgData name="Elva Lee" userId="e80289c2-95ec-4a86-9169-067b430f8ef3" providerId="ADAL" clId="{11322198-4783-42B0-BA67-C738819B44D3}" dt="2021-07-29T02:12:41.047" v="4484" actId="20577"/>
          <ac:spMkLst>
            <pc:docMk/>
            <pc:sldMk cId="1385839599" sldId="303"/>
            <ac:spMk id="9" creationId="{BC7905F6-8839-4BE2-80ED-02AB8F93CDFF}"/>
          </ac:spMkLst>
        </pc:spChg>
        <pc:spChg chg="add mod">
          <ac:chgData name="Elva Lee" userId="e80289c2-95ec-4a86-9169-067b430f8ef3" providerId="ADAL" clId="{11322198-4783-42B0-BA67-C738819B44D3}" dt="2021-07-30T07:46:33.478" v="10368" actId="20577"/>
          <ac:spMkLst>
            <pc:docMk/>
            <pc:sldMk cId="1385839599" sldId="303"/>
            <ac:spMk id="12" creationId="{12AD6C70-EDBB-4D11-B5D4-ED2302FC34E9}"/>
          </ac:spMkLst>
        </pc:spChg>
        <pc:grpChg chg="add mod">
          <ac:chgData name="Elva Lee" userId="e80289c2-95ec-4a86-9169-067b430f8ef3" providerId="ADAL" clId="{11322198-4783-42B0-BA67-C738819B44D3}" dt="2021-07-30T04:00:20.252" v="10213"/>
          <ac:grpSpMkLst>
            <pc:docMk/>
            <pc:sldMk cId="1385839599" sldId="303"/>
            <ac:grpSpMk id="5" creationId="{C8A35065-C47C-42EB-A727-78C215FEB334}"/>
          </ac:grpSpMkLst>
        </pc:grpChg>
        <pc:picChg chg="del">
          <ac:chgData name="Elva Lee" userId="e80289c2-95ec-4a86-9169-067b430f8ef3" providerId="ADAL" clId="{11322198-4783-42B0-BA67-C738819B44D3}" dt="2021-07-29T01:33:54.787" v="3326" actId="478"/>
          <ac:picMkLst>
            <pc:docMk/>
            <pc:sldMk cId="1385839599" sldId="303"/>
            <ac:picMk id="8" creationId="{A6FA262A-7F70-4A06-9D7A-3DCAF9EC1828}"/>
          </ac:picMkLst>
        </pc:picChg>
        <pc:picChg chg="add mod">
          <ac:chgData name="Elva Lee" userId="e80289c2-95ec-4a86-9169-067b430f8ef3" providerId="ADAL" clId="{11322198-4783-42B0-BA67-C738819B44D3}" dt="2021-07-30T07:46:13.324" v="10361" actId="14100"/>
          <ac:picMkLst>
            <pc:docMk/>
            <pc:sldMk cId="1385839599" sldId="303"/>
            <ac:picMk id="11" creationId="{A22AF381-9FBC-42E5-BFCE-26CD08DA4314}"/>
          </ac:picMkLst>
        </pc:picChg>
      </pc:sldChg>
      <pc:sldChg chg="del">
        <pc:chgData name="Elva Lee" userId="e80289c2-95ec-4a86-9169-067b430f8ef3" providerId="ADAL" clId="{11322198-4783-42B0-BA67-C738819B44D3}" dt="2021-07-28T03:15:57.428" v="483" actId="2696"/>
        <pc:sldMkLst>
          <pc:docMk/>
          <pc:sldMk cId="4071406342" sldId="304"/>
        </pc:sldMkLst>
      </pc:sldChg>
      <pc:sldChg chg="del">
        <pc:chgData name="Elva Lee" userId="e80289c2-95ec-4a86-9169-067b430f8ef3" providerId="ADAL" clId="{11322198-4783-42B0-BA67-C738819B44D3}" dt="2021-07-28T03:15:42.598" v="482" actId="2696"/>
        <pc:sldMkLst>
          <pc:docMk/>
          <pc:sldMk cId="4067437134" sldId="307"/>
        </pc:sldMkLst>
      </pc:sldChg>
      <pc:sldChg chg="del">
        <pc:chgData name="Elva Lee" userId="e80289c2-95ec-4a86-9169-067b430f8ef3" providerId="ADAL" clId="{11322198-4783-42B0-BA67-C738819B44D3}" dt="2021-07-28T03:15:42.598" v="482" actId="2696"/>
        <pc:sldMkLst>
          <pc:docMk/>
          <pc:sldMk cId="4278443242" sldId="308"/>
        </pc:sldMkLst>
      </pc:sldChg>
      <pc:sldChg chg="del">
        <pc:chgData name="Elva Lee" userId="e80289c2-95ec-4a86-9169-067b430f8ef3" providerId="ADAL" clId="{11322198-4783-42B0-BA67-C738819B44D3}" dt="2021-07-28T03:15:57.428" v="483" actId="2696"/>
        <pc:sldMkLst>
          <pc:docMk/>
          <pc:sldMk cId="583077178" sldId="309"/>
        </pc:sldMkLst>
      </pc:sldChg>
      <pc:sldChg chg="modSp mod">
        <pc:chgData name="Elva Lee" userId="e80289c2-95ec-4a86-9169-067b430f8ef3" providerId="ADAL" clId="{11322198-4783-42B0-BA67-C738819B44D3}" dt="2021-07-29T07:37:15.069" v="6301" actId="20577"/>
        <pc:sldMkLst>
          <pc:docMk/>
          <pc:sldMk cId="3735257646" sldId="310"/>
        </pc:sldMkLst>
        <pc:spChg chg="mod">
          <ac:chgData name="Elva Lee" userId="e80289c2-95ec-4a86-9169-067b430f8ef3" providerId="ADAL" clId="{11322198-4783-42B0-BA67-C738819B44D3}" dt="2021-07-29T07:37:15.069" v="6301" actId="20577"/>
          <ac:spMkLst>
            <pc:docMk/>
            <pc:sldMk cId="3735257646" sldId="310"/>
            <ac:spMk id="11" creationId="{B30ACBF1-402B-4A5E-854D-FFB61A853EA0}"/>
          </ac:spMkLst>
        </pc:spChg>
      </pc:sldChg>
      <pc:sldChg chg="del">
        <pc:chgData name="Elva Lee" userId="e80289c2-95ec-4a86-9169-067b430f8ef3" providerId="ADAL" clId="{11322198-4783-42B0-BA67-C738819B44D3}" dt="2021-07-28T03:15:57.428" v="483" actId="2696"/>
        <pc:sldMkLst>
          <pc:docMk/>
          <pc:sldMk cId="2932171783" sldId="311"/>
        </pc:sldMkLst>
      </pc:sldChg>
      <pc:sldChg chg="del">
        <pc:chgData name="Elva Lee" userId="e80289c2-95ec-4a86-9169-067b430f8ef3" providerId="ADAL" clId="{11322198-4783-42B0-BA67-C738819B44D3}" dt="2021-07-29T09:55:56.835" v="7899" actId="2696"/>
        <pc:sldMkLst>
          <pc:docMk/>
          <pc:sldMk cId="1313445201" sldId="312"/>
        </pc:sldMkLst>
      </pc:sldChg>
      <pc:sldChg chg="addSp delSp modSp mod">
        <pc:chgData name="Elva Lee" userId="e80289c2-95ec-4a86-9169-067b430f8ef3" providerId="ADAL" clId="{11322198-4783-42B0-BA67-C738819B44D3}" dt="2021-07-30T04:01:12.902" v="10236" actId="20577"/>
        <pc:sldMkLst>
          <pc:docMk/>
          <pc:sldMk cId="5312845" sldId="313"/>
        </pc:sldMkLst>
        <pc:spChg chg="mod">
          <ac:chgData name="Elva Lee" userId="e80289c2-95ec-4a86-9169-067b430f8ef3" providerId="ADAL" clId="{11322198-4783-42B0-BA67-C738819B44D3}" dt="2021-07-30T03:55:43.446" v="10152" actId="1076"/>
          <ac:spMkLst>
            <pc:docMk/>
            <pc:sldMk cId="5312845" sldId="313"/>
            <ac:spMk id="2" creationId="{21B69114-D929-4C48-8ACD-EE8BAF993AD3}"/>
          </ac:spMkLst>
        </pc:spChg>
        <pc:spChg chg="add del mod">
          <ac:chgData name="Elva Lee" userId="e80289c2-95ec-4a86-9169-067b430f8ef3" providerId="ADAL" clId="{11322198-4783-42B0-BA67-C738819B44D3}" dt="2021-07-30T03:55:51.723" v="10155" actId="1076"/>
          <ac:spMkLst>
            <pc:docMk/>
            <pc:sldMk cId="5312845" sldId="313"/>
            <ac:spMk id="3" creationId="{A5CF6056-3B22-41B4-BA9B-19C2E9F222A5}"/>
          </ac:spMkLst>
        </pc:spChg>
        <pc:spChg chg="add del mod">
          <ac:chgData name="Elva Lee" userId="e80289c2-95ec-4a86-9169-067b430f8ef3" providerId="ADAL" clId="{11322198-4783-42B0-BA67-C738819B44D3}" dt="2021-07-30T03:55:20.234" v="10142" actId="21"/>
          <ac:spMkLst>
            <pc:docMk/>
            <pc:sldMk cId="5312845" sldId="313"/>
            <ac:spMk id="6" creationId="{CDD1878B-662C-4CA3-8653-4FD6543591EC}"/>
          </ac:spMkLst>
        </pc:spChg>
        <pc:spChg chg="del mod">
          <ac:chgData name="Elva Lee" userId="e80289c2-95ec-4a86-9169-067b430f8ef3" providerId="ADAL" clId="{11322198-4783-42B0-BA67-C738819B44D3}" dt="2021-07-28T03:13:38.975" v="454"/>
          <ac:spMkLst>
            <pc:docMk/>
            <pc:sldMk cId="5312845" sldId="313"/>
            <ac:spMk id="7" creationId="{28C9C427-77D8-4D57-99CB-4ADF53B0BC83}"/>
          </ac:spMkLst>
        </pc:spChg>
        <pc:spChg chg="add del mod">
          <ac:chgData name="Elva Lee" userId="e80289c2-95ec-4a86-9169-067b430f8ef3" providerId="ADAL" clId="{11322198-4783-42B0-BA67-C738819B44D3}" dt="2021-07-30T03:55:13.497" v="10140" actId="478"/>
          <ac:spMkLst>
            <pc:docMk/>
            <pc:sldMk cId="5312845" sldId="313"/>
            <ac:spMk id="7" creationId="{4BB8B21E-1716-4F24-8AE2-E6726062F598}"/>
          </ac:spMkLst>
        </pc:spChg>
        <pc:spChg chg="mod">
          <ac:chgData name="Elva Lee" userId="e80289c2-95ec-4a86-9169-067b430f8ef3" providerId="ADAL" clId="{11322198-4783-42B0-BA67-C738819B44D3}" dt="2021-07-30T03:55:37.165" v="10149" actId="1076"/>
          <ac:spMkLst>
            <pc:docMk/>
            <pc:sldMk cId="5312845" sldId="313"/>
            <ac:spMk id="9" creationId="{130F676C-CAA9-4B9A-9650-2D9E21EF0FC5}"/>
          </ac:spMkLst>
        </pc:spChg>
        <pc:spChg chg="del mod">
          <ac:chgData name="Elva Lee" userId="e80289c2-95ec-4a86-9169-067b430f8ef3" providerId="ADAL" clId="{11322198-4783-42B0-BA67-C738819B44D3}" dt="2021-07-29T04:20:24.754" v="5782" actId="478"/>
          <ac:spMkLst>
            <pc:docMk/>
            <pc:sldMk cId="5312845" sldId="313"/>
            <ac:spMk id="10" creationId="{269513AB-952B-43F5-A9BD-E990B715CAC0}"/>
          </ac:spMkLst>
        </pc:spChg>
        <pc:spChg chg="mod">
          <ac:chgData name="Elva Lee" userId="e80289c2-95ec-4a86-9169-067b430f8ef3" providerId="ADAL" clId="{11322198-4783-42B0-BA67-C738819B44D3}" dt="2021-07-30T04:01:10.611" v="10234"/>
          <ac:spMkLst>
            <pc:docMk/>
            <pc:sldMk cId="5312845" sldId="313"/>
            <ac:spMk id="10" creationId="{7E82011F-0D6F-4D74-91AC-294F4682FEF6}"/>
          </ac:spMkLst>
        </pc:spChg>
        <pc:spChg chg="mod">
          <ac:chgData name="Elva Lee" userId="e80289c2-95ec-4a86-9169-067b430f8ef3" providerId="ADAL" clId="{11322198-4783-42B0-BA67-C738819B44D3}" dt="2021-07-30T04:01:12.902" v="10236" actId="20577"/>
          <ac:spMkLst>
            <pc:docMk/>
            <pc:sldMk cId="5312845" sldId="313"/>
            <ac:spMk id="11" creationId="{DB9C3AAB-E2E6-4048-812B-1D585BABD08F}"/>
          </ac:spMkLst>
        </pc:spChg>
        <pc:grpChg chg="add mod">
          <ac:chgData name="Elva Lee" userId="e80289c2-95ec-4a86-9169-067b430f8ef3" providerId="ADAL" clId="{11322198-4783-42B0-BA67-C738819B44D3}" dt="2021-07-30T04:01:10.611" v="10234"/>
          <ac:grpSpMkLst>
            <pc:docMk/>
            <pc:sldMk cId="5312845" sldId="313"/>
            <ac:grpSpMk id="8" creationId="{E988A6FD-36C2-429B-9EC9-F2FFCA916E48}"/>
          </ac:grpSpMkLst>
        </pc:grpChg>
        <pc:picChg chg="del">
          <ac:chgData name="Elva Lee" userId="e80289c2-95ec-4a86-9169-067b430f8ef3" providerId="ADAL" clId="{11322198-4783-42B0-BA67-C738819B44D3}" dt="2021-07-28T03:13:36.635" v="450" actId="478"/>
          <ac:picMkLst>
            <pc:docMk/>
            <pc:sldMk cId="5312845" sldId="313"/>
            <ac:picMk id="3" creationId="{4E0D7B70-C2D1-4DC0-9693-D5B4AFF524AD}"/>
          </ac:picMkLst>
        </pc:picChg>
        <pc:picChg chg="del">
          <ac:chgData name="Elva Lee" userId="e80289c2-95ec-4a86-9169-067b430f8ef3" providerId="ADAL" clId="{11322198-4783-42B0-BA67-C738819B44D3}" dt="2021-07-28T03:13:38.975" v="452" actId="478"/>
          <ac:picMkLst>
            <pc:docMk/>
            <pc:sldMk cId="5312845" sldId="313"/>
            <ac:picMk id="1028" creationId="{329528E0-2F8F-48A1-8C8D-D1A19DBF0905}"/>
          </ac:picMkLst>
        </pc:picChg>
      </pc:sldChg>
      <pc:sldChg chg="del">
        <pc:chgData name="Elva Lee" userId="e80289c2-95ec-4a86-9169-067b430f8ef3" providerId="ADAL" clId="{11322198-4783-42B0-BA67-C738819B44D3}" dt="2021-07-28T03:15:57.428" v="483" actId="2696"/>
        <pc:sldMkLst>
          <pc:docMk/>
          <pc:sldMk cId="4141560187" sldId="314"/>
        </pc:sldMkLst>
      </pc:sldChg>
      <pc:sldChg chg="del">
        <pc:chgData name="Elva Lee" userId="e80289c2-95ec-4a86-9169-067b430f8ef3" providerId="ADAL" clId="{11322198-4783-42B0-BA67-C738819B44D3}" dt="2021-07-28T03:15:57.428" v="483" actId="2696"/>
        <pc:sldMkLst>
          <pc:docMk/>
          <pc:sldMk cId="1440089717" sldId="315"/>
        </pc:sldMkLst>
      </pc:sldChg>
      <pc:sldChg chg="delSp modSp mod">
        <pc:chgData name="Elva Lee" userId="e80289c2-95ec-4a86-9169-067b430f8ef3" providerId="ADAL" clId="{11322198-4783-42B0-BA67-C738819B44D3}" dt="2021-07-29T03:21:50.797" v="5343" actId="20577"/>
        <pc:sldMkLst>
          <pc:docMk/>
          <pc:sldMk cId="349261677" sldId="317"/>
        </pc:sldMkLst>
        <pc:spChg chg="mod">
          <ac:chgData name="Elva Lee" userId="e80289c2-95ec-4a86-9169-067b430f8ef3" providerId="ADAL" clId="{11322198-4783-42B0-BA67-C738819B44D3}" dt="2021-07-28T07:03:25.642" v="989" actId="20577"/>
          <ac:spMkLst>
            <pc:docMk/>
            <pc:sldMk cId="349261677" sldId="317"/>
            <ac:spMk id="4" creationId="{8FB4482D-05C5-49D6-9D01-BD2876AE15CA}"/>
          </ac:spMkLst>
        </pc:spChg>
        <pc:spChg chg="mod">
          <ac:chgData name="Elva Lee" userId="e80289c2-95ec-4a86-9169-067b430f8ef3" providerId="ADAL" clId="{11322198-4783-42B0-BA67-C738819B44D3}" dt="2021-07-28T06:42:57.765" v="956" actId="20577"/>
          <ac:spMkLst>
            <pc:docMk/>
            <pc:sldMk cId="349261677" sldId="317"/>
            <ac:spMk id="10" creationId="{854319F4-E31B-43D8-87EA-CF4E5FB0953B}"/>
          </ac:spMkLst>
        </pc:spChg>
        <pc:spChg chg="mod">
          <ac:chgData name="Elva Lee" userId="e80289c2-95ec-4a86-9169-067b430f8ef3" providerId="ADAL" clId="{11322198-4783-42B0-BA67-C738819B44D3}" dt="2021-07-29T03:21:50.797" v="5343" actId="20577"/>
          <ac:spMkLst>
            <pc:docMk/>
            <pc:sldMk cId="349261677" sldId="317"/>
            <ac:spMk id="13" creationId="{C361BB31-D3D8-452B-BBE6-DDAD2B7E8272}"/>
          </ac:spMkLst>
        </pc:spChg>
        <pc:spChg chg="mod">
          <ac:chgData name="Elva Lee" userId="e80289c2-95ec-4a86-9169-067b430f8ef3" providerId="ADAL" clId="{11322198-4783-42B0-BA67-C738819B44D3}" dt="2021-07-28T06:43:04.018" v="960" actId="20577"/>
          <ac:spMkLst>
            <pc:docMk/>
            <pc:sldMk cId="349261677" sldId="317"/>
            <ac:spMk id="15" creationId="{326DC3F4-BC7C-4034-8BE6-03C5BA7F76C5}"/>
          </ac:spMkLst>
        </pc:spChg>
        <pc:spChg chg="mod">
          <ac:chgData name="Elva Lee" userId="e80289c2-95ec-4a86-9169-067b430f8ef3" providerId="ADAL" clId="{11322198-4783-42B0-BA67-C738819B44D3}" dt="2021-07-28T06:43:15.460" v="968" actId="20577"/>
          <ac:spMkLst>
            <pc:docMk/>
            <pc:sldMk cId="349261677" sldId="317"/>
            <ac:spMk id="17" creationId="{5A3EE786-2D0D-4233-BB2C-684F4C283AFB}"/>
          </ac:spMkLst>
        </pc:spChg>
        <pc:spChg chg="del">
          <ac:chgData name="Elva Lee" userId="e80289c2-95ec-4a86-9169-067b430f8ef3" providerId="ADAL" clId="{11322198-4783-42B0-BA67-C738819B44D3}" dt="2021-07-28T03:12:15.252" v="341" actId="478"/>
          <ac:spMkLst>
            <pc:docMk/>
            <pc:sldMk cId="349261677" sldId="317"/>
            <ac:spMk id="20" creationId="{2A161DF2-F4CB-45F8-91CC-25A89A8272DA}"/>
          </ac:spMkLst>
        </pc:spChg>
        <pc:spChg chg="mod">
          <ac:chgData name="Elva Lee" userId="e80289c2-95ec-4a86-9169-067b430f8ef3" providerId="ADAL" clId="{11322198-4783-42B0-BA67-C738819B44D3}" dt="2021-07-28T03:12:37.844" v="369" actId="20577"/>
          <ac:spMkLst>
            <pc:docMk/>
            <pc:sldMk cId="349261677" sldId="317"/>
            <ac:spMk id="22" creationId="{A67A00A0-F04D-4956-B9E3-6637990E1201}"/>
          </ac:spMkLst>
        </pc:spChg>
        <pc:spChg chg="mod">
          <ac:chgData name="Elva Lee" userId="e80289c2-95ec-4a86-9169-067b430f8ef3" providerId="ADAL" clId="{11322198-4783-42B0-BA67-C738819B44D3}" dt="2021-07-28T03:12:53.545" v="393" actId="20577"/>
          <ac:spMkLst>
            <pc:docMk/>
            <pc:sldMk cId="349261677" sldId="317"/>
            <ac:spMk id="24" creationId="{3EF0AA56-E2C6-4815-9644-4F4E608F3D83}"/>
          </ac:spMkLst>
        </pc:spChg>
        <pc:spChg chg="mod">
          <ac:chgData name="Elva Lee" userId="e80289c2-95ec-4a86-9169-067b430f8ef3" providerId="ADAL" clId="{11322198-4783-42B0-BA67-C738819B44D3}" dt="2021-07-28T03:13:09.607" v="423" actId="20577"/>
          <ac:spMkLst>
            <pc:docMk/>
            <pc:sldMk cId="349261677" sldId="317"/>
            <ac:spMk id="26" creationId="{7E067EE9-60ED-4596-824A-F57A9DF45AD5}"/>
          </ac:spMkLst>
        </pc:spChg>
        <pc:spChg chg="del">
          <ac:chgData name="Elva Lee" userId="e80289c2-95ec-4a86-9169-067b430f8ef3" providerId="ADAL" clId="{11322198-4783-42B0-BA67-C738819B44D3}" dt="2021-07-28T03:12:12.012" v="339" actId="478"/>
          <ac:spMkLst>
            <pc:docMk/>
            <pc:sldMk cId="349261677" sldId="317"/>
            <ac:spMk id="28" creationId="{8288A5AF-9EAD-4879-AE26-78AA62A944D5}"/>
          </ac:spMkLst>
        </pc:spChg>
        <pc:spChg chg="mod">
          <ac:chgData name="Elva Lee" userId="e80289c2-95ec-4a86-9169-067b430f8ef3" providerId="ADAL" clId="{11322198-4783-42B0-BA67-C738819B44D3}" dt="2021-07-28T03:13:17.415" v="444" actId="20577"/>
          <ac:spMkLst>
            <pc:docMk/>
            <pc:sldMk cId="349261677" sldId="317"/>
            <ac:spMk id="29" creationId="{3AA2ACB2-871C-422C-8641-AB59FC298185}"/>
          </ac:spMkLst>
        </pc:spChg>
        <pc:spChg chg="del">
          <ac:chgData name="Elva Lee" userId="e80289c2-95ec-4a86-9169-067b430f8ef3" providerId="ADAL" clId="{11322198-4783-42B0-BA67-C738819B44D3}" dt="2021-07-28T03:12:13.506" v="340" actId="478"/>
          <ac:spMkLst>
            <pc:docMk/>
            <pc:sldMk cId="349261677" sldId="317"/>
            <ac:spMk id="30" creationId="{4CBAC4EC-23A4-48A4-8B7E-86C57E5D6040}"/>
          </ac:spMkLst>
        </pc:spChg>
      </pc:sldChg>
      <pc:sldChg chg="addSp delSp modSp new del mod">
        <pc:chgData name="Elva Lee" userId="e80289c2-95ec-4a86-9169-067b430f8ef3" providerId="ADAL" clId="{11322198-4783-42B0-BA67-C738819B44D3}" dt="2021-07-28T09:33:22.067" v="2441" actId="2696"/>
        <pc:sldMkLst>
          <pc:docMk/>
          <pc:sldMk cId="823224126" sldId="318"/>
        </pc:sldMkLst>
        <pc:spChg chg="add del mod">
          <ac:chgData name="Elva Lee" userId="e80289c2-95ec-4a86-9169-067b430f8ef3" providerId="ADAL" clId="{11322198-4783-42B0-BA67-C738819B44D3}" dt="2021-07-28T09:33:05.532" v="2439" actId="478"/>
          <ac:spMkLst>
            <pc:docMk/>
            <pc:sldMk cId="823224126" sldId="318"/>
            <ac:spMk id="3" creationId="{1BAA7742-9B16-4C67-8E14-D511815447AF}"/>
          </ac:spMkLst>
        </pc:spChg>
      </pc:sldChg>
      <pc:sldChg chg="addSp delSp modSp add mod ord">
        <pc:chgData name="Elva Lee" userId="e80289c2-95ec-4a86-9169-067b430f8ef3" providerId="ADAL" clId="{11322198-4783-42B0-BA67-C738819B44D3}" dt="2021-07-30T01:51:47.236" v="8785" actId="20577"/>
        <pc:sldMkLst>
          <pc:docMk/>
          <pc:sldMk cId="870117586" sldId="319"/>
        </pc:sldMkLst>
        <pc:spChg chg="add del mod">
          <ac:chgData name="Elva Lee" userId="e80289c2-95ec-4a86-9169-067b430f8ef3" providerId="ADAL" clId="{11322198-4783-42B0-BA67-C738819B44D3}" dt="2021-07-28T09:35:16.296" v="2456"/>
          <ac:spMkLst>
            <pc:docMk/>
            <pc:sldMk cId="870117586" sldId="319"/>
            <ac:spMk id="2" creationId="{6BB22F61-C4A1-4DF5-AF89-A0DD56266304}"/>
          </ac:spMkLst>
        </pc:spChg>
        <pc:spChg chg="add del mod">
          <ac:chgData name="Elva Lee" userId="e80289c2-95ec-4a86-9169-067b430f8ef3" providerId="ADAL" clId="{11322198-4783-42B0-BA67-C738819B44D3}" dt="2021-07-28T09:39:15.228" v="2537"/>
          <ac:spMkLst>
            <pc:docMk/>
            <pc:sldMk cId="870117586" sldId="319"/>
            <ac:spMk id="4" creationId="{FE756902-8A16-4280-AC21-98215FA09DFD}"/>
          </ac:spMkLst>
        </pc:spChg>
        <pc:spChg chg="add mod">
          <ac:chgData name="Elva Lee" userId="e80289c2-95ec-4a86-9169-067b430f8ef3" providerId="ADAL" clId="{11322198-4783-42B0-BA67-C738819B44D3}" dt="2021-07-28T09:41:47.713" v="2687" actId="1076"/>
          <ac:spMkLst>
            <pc:docMk/>
            <pc:sldMk cId="870117586" sldId="319"/>
            <ac:spMk id="5" creationId="{27CAF985-7B13-447C-BFD2-6AA5AB40BB46}"/>
          </ac:spMkLst>
        </pc:spChg>
        <pc:spChg chg="add mod">
          <ac:chgData name="Elva Lee" userId="e80289c2-95ec-4a86-9169-067b430f8ef3" providerId="ADAL" clId="{11322198-4783-42B0-BA67-C738819B44D3}" dt="2021-07-28T09:48:25.317" v="2928" actId="403"/>
          <ac:spMkLst>
            <pc:docMk/>
            <pc:sldMk cId="870117586" sldId="319"/>
            <ac:spMk id="7" creationId="{E346EB8B-5219-4280-A2C9-FAC70844B830}"/>
          </ac:spMkLst>
        </pc:spChg>
        <pc:spChg chg="add del mod">
          <ac:chgData name="Elva Lee" userId="e80289c2-95ec-4a86-9169-067b430f8ef3" providerId="ADAL" clId="{11322198-4783-42B0-BA67-C738819B44D3}" dt="2021-07-28T09:53:00.975" v="3049" actId="478"/>
          <ac:spMkLst>
            <pc:docMk/>
            <pc:sldMk cId="870117586" sldId="319"/>
            <ac:spMk id="9" creationId="{CC8D36DC-1F9D-4E90-8993-76F387500BEB}"/>
          </ac:spMkLst>
        </pc:spChg>
        <pc:spChg chg="add mod">
          <ac:chgData name="Elva Lee" userId="e80289c2-95ec-4a86-9169-067b430f8ef3" providerId="ADAL" clId="{11322198-4783-42B0-BA67-C738819B44D3}" dt="2021-07-29T01:30:27.055" v="3265"/>
          <ac:spMkLst>
            <pc:docMk/>
            <pc:sldMk cId="870117586" sldId="319"/>
            <ac:spMk id="12" creationId="{3AE5D279-6344-4549-891F-7E49EA14B3CF}"/>
          </ac:spMkLst>
        </pc:spChg>
        <pc:spChg chg="add mod">
          <ac:chgData name="Elva Lee" userId="e80289c2-95ec-4a86-9169-067b430f8ef3" providerId="ADAL" clId="{11322198-4783-42B0-BA67-C738819B44D3}" dt="2021-07-28T09:41:43.577" v="2685" actId="14100"/>
          <ac:spMkLst>
            <pc:docMk/>
            <pc:sldMk cId="870117586" sldId="319"/>
            <ac:spMk id="13" creationId="{7DE86986-3863-411D-B88A-931A3797F2D0}"/>
          </ac:spMkLst>
        </pc:spChg>
        <pc:spChg chg="add mod">
          <ac:chgData name="Elva Lee" userId="e80289c2-95ec-4a86-9169-067b430f8ef3" providerId="ADAL" clId="{11322198-4783-42B0-BA67-C738819B44D3}" dt="2021-07-28T09:46:56.899" v="2761" actId="1076"/>
          <ac:spMkLst>
            <pc:docMk/>
            <pc:sldMk cId="870117586" sldId="319"/>
            <ac:spMk id="17" creationId="{0FE47F90-58C7-4DCE-9AB9-B4607935A3D2}"/>
          </ac:spMkLst>
        </pc:spChg>
        <pc:spChg chg="add del mod">
          <ac:chgData name="Elva Lee" userId="e80289c2-95ec-4a86-9169-067b430f8ef3" providerId="ADAL" clId="{11322198-4783-42B0-BA67-C738819B44D3}" dt="2021-07-28T09:47:16.628" v="2782" actId="478"/>
          <ac:spMkLst>
            <pc:docMk/>
            <pc:sldMk cId="870117586" sldId="319"/>
            <ac:spMk id="18" creationId="{1987AEA2-80A7-4655-9CF1-761CA7C8DF65}"/>
          </ac:spMkLst>
        </pc:spChg>
        <pc:spChg chg="add mod">
          <ac:chgData name="Elva Lee" userId="e80289c2-95ec-4a86-9169-067b430f8ef3" providerId="ADAL" clId="{11322198-4783-42B0-BA67-C738819B44D3}" dt="2021-07-30T01:51:47.236" v="8785" actId="20577"/>
          <ac:spMkLst>
            <pc:docMk/>
            <pc:sldMk cId="870117586" sldId="319"/>
            <ac:spMk id="19" creationId="{0BC0BB1F-603C-4A02-B31D-A6BCDE7FA6BB}"/>
          </ac:spMkLst>
        </pc:spChg>
        <pc:spChg chg="add mod">
          <ac:chgData name="Elva Lee" userId="e80289c2-95ec-4a86-9169-067b430f8ef3" providerId="ADAL" clId="{11322198-4783-42B0-BA67-C738819B44D3}" dt="2021-07-28T09:58:54.976" v="3072" actId="20577"/>
          <ac:spMkLst>
            <pc:docMk/>
            <pc:sldMk cId="870117586" sldId="319"/>
            <ac:spMk id="20" creationId="{54585DDD-E66E-4411-BD64-22A32AD67E73}"/>
          </ac:spMkLst>
        </pc:spChg>
        <pc:picChg chg="del">
          <ac:chgData name="Elva Lee" userId="e80289c2-95ec-4a86-9169-067b430f8ef3" providerId="ADAL" clId="{11322198-4783-42B0-BA67-C738819B44D3}" dt="2021-07-28T09:33:24.042" v="2442" actId="478"/>
          <ac:picMkLst>
            <pc:docMk/>
            <pc:sldMk cId="870117586" sldId="319"/>
            <ac:picMk id="3" creationId="{DC6A283D-9F39-49B8-8475-572A07C56888}"/>
          </ac:picMkLst>
        </pc:picChg>
        <pc:picChg chg="add del mod ord">
          <ac:chgData name="Elva Lee" userId="e80289c2-95ec-4a86-9169-067b430f8ef3" providerId="ADAL" clId="{11322198-4783-42B0-BA67-C738819B44D3}" dt="2021-07-28T09:40:41.309" v="2610" actId="478"/>
          <ac:picMkLst>
            <pc:docMk/>
            <pc:sldMk cId="870117586" sldId="319"/>
            <ac:picMk id="11" creationId="{A9DCEC83-7097-4434-9DAB-0669CDF68467}"/>
          </ac:picMkLst>
        </pc:picChg>
        <pc:picChg chg="del">
          <ac:chgData name="Elva Lee" userId="e80289c2-95ec-4a86-9169-067b430f8ef3" providerId="ADAL" clId="{11322198-4783-42B0-BA67-C738819B44D3}" dt="2021-07-28T09:33:25.009" v="2444" actId="478"/>
          <ac:picMkLst>
            <pc:docMk/>
            <pc:sldMk cId="870117586" sldId="319"/>
            <ac:picMk id="12" creationId="{D02B9E1B-CFF5-459D-95A6-835C7B562F2B}"/>
          </ac:picMkLst>
        </pc:picChg>
        <pc:picChg chg="del">
          <ac:chgData name="Elva Lee" userId="e80289c2-95ec-4a86-9169-067b430f8ef3" providerId="ADAL" clId="{11322198-4783-42B0-BA67-C738819B44D3}" dt="2021-07-28T09:33:25.371" v="2445" actId="478"/>
          <ac:picMkLst>
            <pc:docMk/>
            <pc:sldMk cId="870117586" sldId="319"/>
            <ac:picMk id="14" creationId="{38F467CD-71AD-4815-8E23-D28CF7E29CC4}"/>
          </ac:picMkLst>
        </pc:picChg>
        <pc:picChg chg="add mod">
          <ac:chgData name="Elva Lee" userId="e80289c2-95ec-4a86-9169-067b430f8ef3" providerId="ADAL" clId="{11322198-4783-42B0-BA67-C738819B44D3}" dt="2021-07-28T09:41:44.865" v="2686" actId="1076"/>
          <ac:picMkLst>
            <pc:docMk/>
            <pc:sldMk cId="870117586" sldId="319"/>
            <ac:picMk id="15" creationId="{A54A2A84-13FC-437C-954A-C32A95EE9EF7}"/>
          </ac:picMkLst>
        </pc:picChg>
        <pc:picChg chg="del">
          <ac:chgData name="Elva Lee" userId="e80289c2-95ec-4a86-9169-067b430f8ef3" providerId="ADAL" clId="{11322198-4783-42B0-BA67-C738819B44D3}" dt="2021-07-28T09:33:24.507" v="2443" actId="478"/>
          <ac:picMkLst>
            <pc:docMk/>
            <pc:sldMk cId="870117586" sldId="319"/>
            <ac:picMk id="16" creationId="{46B00BA8-6690-4633-99D4-58AA963BA94D}"/>
          </ac:picMkLst>
        </pc:picChg>
      </pc:sldChg>
      <pc:sldChg chg="addSp delSp modSp add mod ord">
        <pc:chgData name="Elva Lee" userId="e80289c2-95ec-4a86-9169-067b430f8ef3" providerId="ADAL" clId="{11322198-4783-42B0-BA67-C738819B44D3}" dt="2021-07-30T01:47:40.907" v="8468" actId="20577"/>
        <pc:sldMkLst>
          <pc:docMk/>
          <pc:sldMk cId="1058485987" sldId="320"/>
        </pc:sldMkLst>
        <pc:spChg chg="add del mod">
          <ac:chgData name="Elva Lee" userId="e80289c2-95ec-4a86-9169-067b430f8ef3" providerId="ADAL" clId="{11322198-4783-42B0-BA67-C738819B44D3}" dt="2021-07-29T01:28:25.030" v="3127" actId="478"/>
          <ac:spMkLst>
            <pc:docMk/>
            <pc:sldMk cId="1058485987" sldId="320"/>
            <ac:spMk id="2" creationId="{96CEA120-E0AB-4A4C-B335-58EA643BDBE9}"/>
          </ac:spMkLst>
        </pc:spChg>
        <pc:spChg chg="add mod">
          <ac:chgData name="Elva Lee" userId="e80289c2-95ec-4a86-9169-067b430f8ef3" providerId="ADAL" clId="{11322198-4783-42B0-BA67-C738819B44D3}" dt="2021-07-29T01:30:13.117" v="3264" actId="20577"/>
          <ac:spMkLst>
            <pc:docMk/>
            <pc:sldMk cId="1058485987" sldId="320"/>
            <ac:spMk id="3" creationId="{66A20B7E-A696-428A-8891-AA61426CD7BE}"/>
          </ac:spMkLst>
        </pc:spChg>
        <pc:spChg chg="del">
          <ac:chgData name="Elva Lee" userId="e80289c2-95ec-4a86-9169-067b430f8ef3" providerId="ADAL" clId="{11322198-4783-42B0-BA67-C738819B44D3}" dt="2021-07-29T01:27:28.588" v="3083" actId="478"/>
          <ac:spMkLst>
            <pc:docMk/>
            <pc:sldMk cId="1058485987" sldId="320"/>
            <ac:spMk id="7" creationId="{E346EB8B-5219-4280-A2C9-FAC70844B830}"/>
          </ac:spMkLst>
        </pc:spChg>
        <pc:spChg chg="mod">
          <ac:chgData name="Elva Lee" userId="e80289c2-95ec-4a86-9169-067b430f8ef3" providerId="ADAL" clId="{11322198-4783-42B0-BA67-C738819B44D3}" dt="2021-07-30T01:39:41.443" v="8047" actId="1076"/>
          <ac:spMkLst>
            <pc:docMk/>
            <pc:sldMk cId="1058485987" sldId="320"/>
            <ac:spMk id="10" creationId="{0D342083-F693-4A48-81AE-5A3C2AE25490}"/>
          </ac:spMkLst>
        </pc:spChg>
        <pc:spChg chg="add mod">
          <ac:chgData name="Elva Lee" userId="e80289c2-95ec-4a86-9169-067b430f8ef3" providerId="ADAL" clId="{11322198-4783-42B0-BA67-C738819B44D3}" dt="2021-07-29T01:28:43.274" v="3151" actId="14100"/>
          <ac:spMkLst>
            <pc:docMk/>
            <pc:sldMk cId="1058485987" sldId="320"/>
            <ac:spMk id="14" creationId="{6E7E29A0-540C-43F7-96C0-3CED2F5C990B}"/>
          </ac:spMkLst>
        </pc:spChg>
        <pc:spChg chg="add mod">
          <ac:chgData name="Elva Lee" userId="e80289c2-95ec-4a86-9169-067b430f8ef3" providerId="ADAL" clId="{11322198-4783-42B0-BA67-C738819B44D3}" dt="2021-07-30T01:43:32.687" v="8227" actId="20577"/>
          <ac:spMkLst>
            <pc:docMk/>
            <pc:sldMk cId="1058485987" sldId="320"/>
            <ac:spMk id="15" creationId="{44026986-B95A-41FA-8664-06A8D134AFE9}"/>
          </ac:spMkLst>
        </pc:spChg>
        <pc:spChg chg="add mod">
          <ac:chgData name="Elva Lee" userId="e80289c2-95ec-4a86-9169-067b430f8ef3" providerId="ADAL" clId="{11322198-4783-42B0-BA67-C738819B44D3}" dt="2021-07-30T01:47:40.907" v="8468" actId="20577"/>
          <ac:spMkLst>
            <pc:docMk/>
            <pc:sldMk cId="1058485987" sldId="320"/>
            <ac:spMk id="16" creationId="{019E0978-664A-4CD2-9A39-CA9100525580}"/>
          </ac:spMkLst>
        </pc:spChg>
        <pc:spChg chg="del">
          <ac:chgData name="Elva Lee" userId="e80289c2-95ec-4a86-9169-067b430f8ef3" providerId="ADAL" clId="{11322198-4783-42B0-BA67-C738819B44D3}" dt="2021-07-29T01:27:29.988" v="3084" actId="478"/>
          <ac:spMkLst>
            <pc:docMk/>
            <pc:sldMk cId="1058485987" sldId="320"/>
            <ac:spMk id="19" creationId="{0BC0BB1F-603C-4A02-B31D-A6BCDE7FA6BB}"/>
          </ac:spMkLst>
        </pc:spChg>
        <pc:spChg chg="mod">
          <ac:chgData name="Elva Lee" userId="e80289c2-95ec-4a86-9169-067b430f8ef3" providerId="ADAL" clId="{11322198-4783-42B0-BA67-C738819B44D3}" dt="2021-07-29T01:27:23.419" v="3082" actId="20577"/>
          <ac:spMkLst>
            <pc:docMk/>
            <pc:sldMk cId="1058485987" sldId="320"/>
            <ac:spMk id="20" creationId="{54585DDD-E66E-4411-BD64-22A32AD67E73}"/>
          </ac:spMkLst>
        </pc:spChg>
        <pc:picChg chg="add mod">
          <ac:chgData name="Elva Lee" userId="e80289c2-95ec-4a86-9169-067b430f8ef3" providerId="ADAL" clId="{11322198-4783-42B0-BA67-C738819B44D3}" dt="2021-07-29T01:27:46.783" v="3090" actId="14100"/>
          <ac:picMkLst>
            <pc:docMk/>
            <pc:sldMk cId="1058485987" sldId="320"/>
            <ac:picMk id="12" creationId="{54FBBA58-B1B7-4F14-B5F0-9F8830C6DDD4}"/>
          </ac:picMkLst>
        </pc:picChg>
        <pc:picChg chg="del">
          <ac:chgData name="Elva Lee" userId="e80289c2-95ec-4a86-9169-067b430f8ef3" providerId="ADAL" clId="{11322198-4783-42B0-BA67-C738819B44D3}" dt="2021-07-29T01:27:30.944" v="3085" actId="478"/>
          <ac:picMkLst>
            <pc:docMk/>
            <pc:sldMk cId="1058485987" sldId="320"/>
            <ac:picMk id="15" creationId="{A54A2A84-13FC-437C-954A-C32A95EE9EF7}"/>
          </ac:picMkLst>
        </pc:picChg>
      </pc:sldChg>
      <pc:sldChg chg="new del">
        <pc:chgData name="Elva Lee" userId="e80289c2-95ec-4a86-9169-067b430f8ef3" providerId="ADAL" clId="{11322198-4783-42B0-BA67-C738819B44D3}" dt="2021-07-29T01:30:51.742" v="3279" actId="2696"/>
        <pc:sldMkLst>
          <pc:docMk/>
          <pc:sldMk cId="1895601852" sldId="321"/>
        </pc:sldMkLst>
      </pc:sldChg>
      <pc:sldChg chg="new del">
        <pc:chgData name="Elva Lee" userId="e80289c2-95ec-4a86-9169-067b430f8ef3" providerId="ADAL" clId="{11322198-4783-42B0-BA67-C738819B44D3}" dt="2021-07-29T01:30:32.914" v="3267" actId="2696"/>
        <pc:sldMkLst>
          <pc:docMk/>
          <pc:sldMk cId="716857377" sldId="322"/>
        </pc:sldMkLst>
      </pc:sldChg>
      <pc:sldChg chg="addSp delSp modSp add mod">
        <pc:chgData name="Elva Lee" userId="e80289c2-95ec-4a86-9169-067b430f8ef3" providerId="ADAL" clId="{11322198-4783-42B0-BA67-C738819B44D3}" dt="2021-07-30T07:09:04.706" v="10358" actId="255"/>
        <pc:sldMkLst>
          <pc:docMk/>
          <pc:sldMk cId="1235788379" sldId="322"/>
        </pc:sldMkLst>
        <pc:spChg chg="add mod">
          <ac:chgData name="Elva Lee" userId="e80289c2-95ec-4a86-9169-067b430f8ef3" providerId="ADAL" clId="{11322198-4783-42B0-BA67-C738819B44D3}" dt="2021-07-30T07:08:23.367" v="10346" actId="20577"/>
          <ac:spMkLst>
            <pc:docMk/>
            <pc:sldMk cId="1235788379" sldId="322"/>
            <ac:spMk id="12" creationId="{BDBB35DF-CB0E-4FFE-AFDD-F875E369C679}"/>
          </ac:spMkLst>
        </pc:spChg>
        <pc:spChg chg="add del mod">
          <ac:chgData name="Elva Lee" userId="e80289c2-95ec-4a86-9169-067b430f8ef3" providerId="ADAL" clId="{11322198-4783-42B0-BA67-C738819B44D3}" dt="2021-07-30T01:47:47.338" v="8470"/>
          <ac:spMkLst>
            <pc:docMk/>
            <pc:sldMk cId="1235788379" sldId="322"/>
            <ac:spMk id="16" creationId="{3F189FFD-6044-4B74-A901-FECF03FC9BCF}"/>
          </ac:spMkLst>
        </pc:spChg>
        <pc:spChg chg="add mod">
          <ac:chgData name="Elva Lee" userId="e80289c2-95ec-4a86-9169-067b430f8ef3" providerId="ADAL" clId="{11322198-4783-42B0-BA67-C738819B44D3}" dt="2021-07-30T07:09:04.706" v="10358" actId="255"/>
          <ac:spMkLst>
            <pc:docMk/>
            <pc:sldMk cId="1235788379" sldId="322"/>
            <ac:spMk id="18" creationId="{CBDDDAE6-4C2F-4C32-BBBC-33A50D1E3030}"/>
          </ac:spMkLst>
        </pc:spChg>
        <pc:spChg chg="mod">
          <ac:chgData name="Elva Lee" userId="e80289c2-95ec-4a86-9169-067b430f8ef3" providerId="ADAL" clId="{11322198-4783-42B0-BA67-C738819B44D3}" dt="2021-07-29T01:30:40.411" v="3275" actId="20577"/>
          <ac:spMkLst>
            <pc:docMk/>
            <pc:sldMk cId="1235788379" sldId="322"/>
            <ac:spMk id="20" creationId="{54585DDD-E66E-4411-BD64-22A32AD67E73}"/>
          </ac:spMkLst>
        </pc:spChg>
        <pc:picChg chg="add mod">
          <ac:chgData name="Elva Lee" userId="e80289c2-95ec-4a86-9169-067b430f8ef3" providerId="ADAL" clId="{11322198-4783-42B0-BA67-C738819B44D3}" dt="2021-07-30T07:06:06.489" v="10319" actId="1076"/>
          <ac:picMkLst>
            <pc:docMk/>
            <pc:sldMk cId="1235788379" sldId="322"/>
            <ac:picMk id="4" creationId="{B8CE8932-1625-4228-B50A-331362FD07EB}"/>
          </ac:picMkLst>
        </pc:picChg>
        <pc:picChg chg="del">
          <ac:chgData name="Elva Lee" userId="e80289c2-95ec-4a86-9169-067b430f8ef3" providerId="ADAL" clId="{11322198-4783-42B0-BA67-C738819B44D3}" dt="2021-07-29T01:30:41.691" v="3276" actId="478"/>
          <ac:picMkLst>
            <pc:docMk/>
            <pc:sldMk cId="1235788379" sldId="322"/>
            <ac:picMk id="12" creationId="{54FBBA58-B1B7-4F14-B5F0-9F8830C6DDD4}"/>
          </ac:picMkLst>
        </pc:picChg>
        <pc:picChg chg="add del mod">
          <ac:chgData name="Elva Lee" userId="e80289c2-95ec-4a86-9169-067b430f8ef3" providerId="ADAL" clId="{11322198-4783-42B0-BA67-C738819B44D3}" dt="2021-07-30T07:06:02.561" v="10317" actId="478"/>
          <ac:picMkLst>
            <pc:docMk/>
            <pc:sldMk cId="1235788379" sldId="322"/>
            <ac:picMk id="15" creationId="{A5EAD214-380E-499F-8F41-AD30387C65CD}"/>
          </ac:picMkLst>
        </pc:picChg>
      </pc:sldChg>
      <pc:sldChg chg="addSp modSp add mod">
        <pc:chgData name="Elva Lee" userId="e80289c2-95ec-4a86-9169-067b430f8ef3" providerId="ADAL" clId="{11322198-4783-42B0-BA67-C738819B44D3}" dt="2021-07-30T02:29:52.497" v="8988" actId="20577"/>
        <pc:sldMkLst>
          <pc:docMk/>
          <pc:sldMk cId="1313945431" sldId="323"/>
        </pc:sldMkLst>
        <pc:spChg chg="add mod">
          <ac:chgData name="Elva Lee" userId="e80289c2-95ec-4a86-9169-067b430f8ef3" providerId="ADAL" clId="{11322198-4783-42B0-BA67-C738819B44D3}" dt="2021-07-30T01:53:18.794" v="8797" actId="20577"/>
          <ac:spMkLst>
            <pc:docMk/>
            <pc:sldMk cId="1313945431" sldId="323"/>
            <ac:spMk id="12" creationId="{BE2ACD53-6D0B-45AC-A0EE-18710E53D773}"/>
          </ac:spMkLst>
        </pc:spChg>
        <pc:spChg chg="add mod">
          <ac:chgData name="Elva Lee" userId="e80289c2-95ec-4a86-9169-067b430f8ef3" providerId="ADAL" clId="{11322198-4783-42B0-BA67-C738819B44D3}" dt="2021-07-30T02:29:52.497" v="8988" actId="20577"/>
          <ac:spMkLst>
            <pc:docMk/>
            <pc:sldMk cId="1313945431" sldId="323"/>
            <ac:spMk id="15" creationId="{E2704B0E-20C9-450A-A88A-43D97FB74479}"/>
          </ac:spMkLst>
        </pc:spChg>
        <pc:spChg chg="mod">
          <ac:chgData name="Elva Lee" userId="e80289c2-95ec-4a86-9169-067b430f8ef3" providerId="ADAL" clId="{11322198-4783-42B0-BA67-C738819B44D3}" dt="2021-07-29T01:31:10.393" v="3287" actId="20577"/>
          <ac:spMkLst>
            <pc:docMk/>
            <pc:sldMk cId="1313945431" sldId="323"/>
            <ac:spMk id="20" creationId="{54585DDD-E66E-4411-BD64-22A32AD67E73}"/>
          </ac:spMkLst>
        </pc:spChg>
        <pc:picChg chg="add mod">
          <ac:chgData name="Elva Lee" userId="e80289c2-95ec-4a86-9169-067b430f8ef3" providerId="ADAL" clId="{11322198-4783-42B0-BA67-C738819B44D3}" dt="2021-07-29T01:32:07.632" v="3316" actId="1076"/>
          <ac:picMkLst>
            <pc:docMk/>
            <pc:sldMk cId="1313945431" sldId="323"/>
            <ac:picMk id="11" creationId="{CBBF9A76-23AF-4D56-BFF3-56950EC498A6}"/>
          </ac:picMkLst>
        </pc:picChg>
      </pc:sldChg>
      <pc:sldChg chg="add del">
        <pc:chgData name="Elva Lee" userId="e80289c2-95ec-4a86-9169-067b430f8ef3" providerId="ADAL" clId="{11322198-4783-42B0-BA67-C738819B44D3}" dt="2021-07-29T01:30:49.299" v="3278" actId="2696"/>
        <pc:sldMkLst>
          <pc:docMk/>
          <pc:sldMk cId="3060490490" sldId="323"/>
        </pc:sldMkLst>
      </pc:sldChg>
      <pc:sldChg chg="addSp modSp add mod">
        <pc:chgData name="Elva Lee" userId="e80289c2-95ec-4a86-9169-067b430f8ef3" providerId="ADAL" clId="{11322198-4783-42B0-BA67-C738819B44D3}" dt="2021-07-30T02:38:36.470" v="9340" actId="20577"/>
        <pc:sldMkLst>
          <pc:docMk/>
          <pc:sldMk cId="3339319174" sldId="324"/>
        </pc:sldMkLst>
        <pc:spChg chg="add mod">
          <ac:chgData name="Elva Lee" userId="e80289c2-95ec-4a86-9169-067b430f8ef3" providerId="ADAL" clId="{11322198-4783-42B0-BA67-C738819B44D3}" dt="2021-07-30T02:34:42.645" v="9001" actId="20577"/>
          <ac:spMkLst>
            <pc:docMk/>
            <pc:sldMk cId="3339319174" sldId="324"/>
            <ac:spMk id="12" creationId="{873F3669-31C3-486F-B59B-664692B5D9CF}"/>
          </ac:spMkLst>
        </pc:spChg>
        <pc:spChg chg="add mod">
          <ac:chgData name="Elva Lee" userId="e80289c2-95ec-4a86-9169-067b430f8ef3" providerId="ADAL" clId="{11322198-4783-42B0-BA67-C738819B44D3}" dt="2021-07-30T02:38:36.470" v="9340" actId="20577"/>
          <ac:spMkLst>
            <pc:docMk/>
            <pc:sldMk cId="3339319174" sldId="324"/>
            <ac:spMk id="15" creationId="{EE051729-219C-4726-B23C-EB802CE73DE4}"/>
          </ac:spMkLst>
        </pc:spChg>
        <pc:spChg chg="mod">
          <ac:chgData name="Elva Lee" userId="e80289c2-95ec-4a86-9169-067b430f8ef3" providerId="ADAL" clId="{11322198-4783-42B0-BA67-C738819B44D3}" dt="2021-07-29T01:31:17.139" v="3292" actId="20577"/>
          <ac:spMkLst>
            <pc:docMk/>
            <pc:sldMk cId="3339319174" sldId="324"/>
            <ac:spMk id="20" creationId="{54585DDD-E66E-4411-BD64-22A32AD67E73}"/>
          </ac:spMkLst>
        </pc:spChg>
        <pc:picChg chg="add mod">
          <ac:chgData name="Elva Lee" userId="e80289c2-95ec-4a86-9169-067b430f8ef3" providerId="ADAL" clId="{11322198-4783-42B0-BA67-C738819B44D3}" dt="2021-07-29T01:32:26.974" v="3320" actId="14100"/>
          <ac:picMkLst>
            <pc:docMk/>
            <pc:sldMk cId="3339319174" sldId="324"/>
            <ac:picMk id="11" creationId="{9D5CBA77-A0C6-4191-9FA9-C21A1BEB335E}"/>
          </ac:picMkLst>
        </pc:picChg>
      </pc:sldChg>
      <pc:sldChg chg="addSp delSp modSp add mod">
        <pc:chgData name="Elva Lee" userId="e80289c2-95ec-4a86-9169-067b430f8ef3" providerId="ADAL" clId="{11322198-4783-42B0-BA67-C738819B44D3}" dt="2021-07-30T04:00:15.431" v="10212" actId="164"/>
        <pc:sldMkLst>
          <pc:docMk/>
          <pc:sldMk cId="780438272" sldId="325"/>
        </pc:sldMkLst>
        <pc:spChg chg="mod">
          <ac:chgData name="Elva Lee" userId="e80289c2-95ec-4a86-9169-067b430f8ef3" providerId="ADAL" clId="{11322198-4783-42B0-BA67-C738819B44D3}" dt="2021-07-30T04:00:15.431" v="10212" actId="164"/>
          <ac:spMkLst>
            <pc:docMk/>
            <pc:sldMk cId="780438272" sldId="325"/>
            <ac:spMk id="8" creationId="{3A52B0B3-2D55-4B98-94F4-555FDF1AA741}"/>
          </ac:spMkLst>
        </pc:spChg>
        <pc:spChg chg="mod">
          <ac:chgData name="Elva Lee" userId="e80289c2-95ec-4a86-9169-067b430f8ef3" providerId="ADAL" clId="{11322198-4783-42B0-BA67-C738819B44D3}" dt="2021-07-30T04:00:15.431" v="10212" actId="164"/>
          <ac:spMkLst>
            <pc:docMk/>
            <pc:sldMk cId="780438272" sldId="325"/>
            <ac:spMk id="10" creationId="{0D342083-F693-4A48-81AE-5A3C2AE25490}"/>
          </ac:spMkLst>
        </pc:spChg>
        <pc:spChg chg="add mod">
          <ac:chgData name="Elva Lee" userId="e80289c2-95ec-4a86-9169-067b430f8ef3" providerId="ADAL" clId="{11322198-4783-42B0-BA67-C738819B44D3}" dt="2021-07-30T02:45:17.951" v="9371" actId="20577"/>
          <ac:spMkLst>
            <pc:docMk/>
            <pc:sldMk cId="780438272" sldId="325"/>
            <ac:spMk id="12" creationId="{E66C3E79-CD5A-454E-AEED-2FF806AB105D}"/>
          </ac:spMkLst>
        </pc:spChg>
        <pc:spChg chg="add del mod">
          <ac:chgData name="Elva Lee" userId="e80289c2-95ec-4a86-9169-067b430f8ef3" providerId="ADAL" clId="{11322198-4783-42B0-BA67-C738819B44D3}" dt="2021-07-30T02:45:03.029" v="9354"/>
          <ac:spMkLst>
            <pc:docMk/>
            <pc:sldMk cId="780438272" sldId="325"/>
            <ac:spMk id="15" creationId="{DEC6BA90-828D-40A8-978D-D9ED4377FBEA}"/>
          </ac:spMkLst>
        </pc:spChg>
        <pc:spChg chg="add mod">
          <ac:chgData name="Elva Lee" userId="e80289c2-95ec-4a86-9169-067b430f8ef3" providerId="ADAL" clId="{11322198-4783-42B0-BA67-C738819B44D3}" dt="2021-07-30T02:48:55.253" v="9815" actId="20577"/>
          <ac:spMkLst>
            <pc:docMk/>
            <pc:sldMk cId="780438272" sldId="325"/>
            <ac:spMk id="16" creationId="{2BA96069-BEA4-4316-BF61-6E624439BA70}"/>
          </ac:spMkLst>
        </pc:spChg>
        <pc:spChg chg="mod">
          <ac:chgData name="Elva Lee" userId="e80289c2-95ec-4a86-9169-067b430f8ef3" providerId="ADAL" clId="{11322198-4783-42B0-BA67-C738819B44D3}" dt="2021-07-29T01:31:25.207" v="3307" actId="20577"/>
          <ac:spMkLst>
            <pc:docMk/>
            <pc:sldMk cId="780438272" sldId="325"/>
            <ac:spMk id="20" creationId="{54585DDD-E66E-4411-BD64-22A32AD67E73}"/>
          </ac:spMkLst>
        </pc:spChg>
        <pc:grpChg chg="add mod">
          <ac:chgData name="Elva Lee" userId="e80289c2-95ec-4a86-9169-067b430f8ef3" providerId="ADAL" clId="{11322198-4783-42B0-BA67-C738819B44D3}" dt="2021-07-30T04:00:15.431" v="10212" actId="164"/>
          <ac:grpSpMkLst>
            <pc:docMk/>
            <pc:sldMk cId="780438272" sldId="325"/>
            <ac:grpSpMk id="2" creationId="{850F4821-417F-489C-ADF3-D0BFC89091D0}"/>
          </ac:grpSpMkLst>
        </pc:grpChg>
        <pc:picChg chg="add mod">
          <ac:chgData name="Elva Lee" userId="e80289c2-95ec-4a86-9169-067b430f8ef3" providerId="ADAL" clId="{11322198-4783-42B0-BA67-C738819B44D3}" dt="2021-07-29T01:32:43.400" v="3323" actId="14100"/>
          <ac:picMkLst>
            <pc:docMk/>
            <pc:sldMk cId="780438272" sldId="325"/>
            <ac:picMk id="11" creationId="{0D682DBE-6D8E-42BD-82D3-15DD962D5E60}"/>
          </ac:picMkLst>
        </pc:picChg>
      </pc:sldChg>
      <pc:sldChg chg="addSp delSp modSp mod">
        <pc:chgData name="Elva Lee" userId="e80289c2-95ec-4a86-9169-067b430f8ef3" providerId="ADAL" clId="{11322198-4783-42B0-BA67-C738819B44D3}" dt="2021-07-29T07:38:07.221" v="6312" actId="20577"/>
        <pc:sldMkLst>
          <pc:docMk/>
          <pc:sldMk cId="2113136089" sldId="326"/>
        </pc:sldMkLst>
        <pc:spChg chg="del">
          <ac:chgData name="Elva Lee" userId="e80289c2-95ec-4a86-9169-067b430f8ef3" providerId="ADAL" clId="{11322198-4783-42B0-BA67-C738819B44D3}" dt="2021-07-29T02:02:04.122" v="3915" actId="478"/>
          <ac:spMkLst>
            <pc:docMk/>
            <pc:sldMk cId="2113136089" sldId="326"/>
            <ac:spMk id="2" creationId="{F48EA8D7-A7AC-4551-A993-2122C9FC82F6}"/>
          </ac:spMkLst>
        </pc:spChg>
        <pc:spChg chg="mod">
          <ac:chgData name="Elva Lee" userId="e80289c2-95ec-4a86-9169-067b430f8ef3" providerId="ADAL" clId="{11322198-4783-42B0-BA67-C738819B44D3}" dt="2021-07-29T02:02:55.271" v="3949" actId="1076"/>
          <ac:spMkLst>
            <pc:docMk/>
            <pc:sldMk cId="2113136089" sldId="326"/>
            <ac:spMk id="4" creationId="{A63B9AE9-1AEB-4BD3-99A9-647F2F8332AB}"/>
          </ac:spMkLst>
        </pc:spChg>
        <pc:spChg chg="mod">
          <ac:chgData name="Elva Lee" userId="e80289c2-95ec-4a86-9169-067b430f8ef3" providerId="ADAL" clId="{11322198-4783-42B0-BA67-C738819B44D3}" dt="2021-07-29T07:38:07.221" v="6312" actId="20577"/>
          <ac:spMkLst>
            <pc:docMk/>
            <pc:sldMk cId="2113136089" sldId="326"/>
            <ac:spMk id="5" creationId="{EE714C58-20CD-477E-A868-50BC5BD47A1B}"/>
          </ac:spMkLst>
        </pc:spChg>
        <pc:spChg chg="add del mod">
          <ac:chgData name="Elva Lee" userId="e80289c2-95ec-4a86-9169-067b430f8ef3" providerId="ADAL" clId="{11322198-4783-42B0-BA67-C738819B44D3}" dt="2021-07-29T04:25:40.661" v="5807" actId="21"/>
          <ac:spMkLst>
            <pc:docMk/>
            <pc:sldMk cId="2113136089" sldId="326"/>
            <ac:spMk id="14" creationId="{FA7FA1F3-3685-4212-BB9D-2519624B03D5}"/>
          </ac:spMkLst>
        </pc:spChg>
        <pc:picChg chg="del">
          <ac:chgData name="Elva Lee" userId="e80289c2-95ec-4a86-9169-067b430f8ef3" providerId="ADAL" clId="{11322198-4783-42B0-BA67-C738819B44D3}" dt="2021-07-29T02:02:03.258" v="3914" actId="478"/>
          <ac:picMkLst>
            <pc:docMk/>
            <pc:sldMk cId="2113136089" sldId="326"/>
            <ac:picMk id="8" creationId="{9A7473CB-2638-437B-AE38-5E412E59B586}"/>
          </ac:picMkLst>
        </pc:picChg>
        <pc:picChg chg="del">
          <ac:chgData name="Elva Lee" userId="e80289c2-95ec-4a86-9169-067b430f8ef3" providerId="ADAL" clId="{11322198-4783-42B0-BA67-C738819B44D3}" dt="2021-07-29T02:02:01.034" v="3911" actId="478"/>
          <ac:picMkLst>
            <pc:docMk/>
            <pc:sldMk cId="2113136089" sldId="326"/>
            <ac:picMk id="9" creationId="{A9FB0849-7E82-46E3-A274-7C016F0C212D}"/>
          </ac:picMkLst>
        </pc:picChg>
        <pc:picChg chg="del">
          <ac:chgData name="Elva Lee" userId="e80289c2-95ec-4a86-9169-067b430f8ef3" providerId="ADAL" clId="{11322198-4783-42B0-BA67-C738819B44D3}" dt="2021-07-29T02:02:00.361" v="3910" actId="478"/>
          <ac:picMkLst>
            <pc:docMk/>
            <pc:sldMk cId="2113136089" sldId="326"/>
            <ac:picMk id="10" creationId="{62E24A42-9C9D-4F6F-9834-E8FE8CC467F0}"/>
          </ac:picMkLst>
        </pc:picChg>
        <pc:picChg chg="del">
          <ac:chgData name="Elva Lee" userId="e80289c2-95ec-4a86-9169-067b430f8ef3" providerId="ADAL" clId="{11322198-4783-42B0-BA67-C738819B44D3}" dt="2021-07-29T02:02:01.561" v="3912" actId="478"/>
          <ac:picMkLst>
            <pc:docMk/>
            <pc:sldMk cId="2113136089" sldId="326"/>
            <ac:picMk id="11" creationId="{E7111E5D-F800-4DC3-9B99-7BB2E35A2B91}"/>
          </ac:picMkLst>
        </pc:picChg>
        <pc:picChg chg="del">
          <ac:chgData name="Elva Lee" userId="e80289c2-95ec-4a86-9169-067b430f8ef3" providerId="ADAL" clId="{11322198-4783-42B0-BA67-C738819B44D3}" dt="2021-07-29T02:02:01.986" v="3913" actId="478"/>
          <ac:picMkLst>
            <pc:docMk/>
            <pc:sldMk cId="2113136089" sldId="326"/>
            <ac:picMk id="12" creationId="{0AA0FDCA-28C7-4CFD-B959-25F9D86A3389}"/>
          </ac:picMkLst>
        </pc:picChg>
        <pc:picChg chg="add del mod">
          <ac:chgData name="Elva Lee" userId="e80289c2-95ec-4a86-9169-067b430f8ef3" providerId="ADAL" clId="{11322198-4783-42B0-BA67-C738819B44D3}" dt="2021-07-29T04:25:39.007" v="5806" actId="478"/>
          <ac:picMkLst>
            <pc:docMk/>
            <pc:sldMk cId="2113136089" sldId="326"/>
            <ac:picMk id="13" creationId="{CCE6E3BC-61D2-4286-AD09-5D785B77AECC}"/>
          </ac:picMkLst>
        </pc:picChg>
      </pc:sldChg>
      <pc:sldChg chg="addSp delSp modSp new mod">
        <pc:chgData name="Elva Lee" userId="e80289c2-95ec-4a86-9169-067b430f8ef3" providerId="ADAL" clId="{11322198-4783-42B0-BA67-C738819B44D3}" dt="2021-07-29T04:26:04.349" v="5815" actId="1076"/>
        <pc:sldMkLst>
          <pc:docMk/>
          <pc:sldMk cId="968569803" sldId="327"/>
        </pc:sldMkLst>
        <pc:spChg chg="del">
          <ac:chgData name="Elva Lee" userId="e80289c2-95ec-4a86-9169-067b430f8ef3" providerId="ADAL" clId="{11322198-4783-42B0-BA67-C738819B44D3}" dt="2021-07-29T02:13:26.051" v="4490" actId="478"/>
          <ac:spMkLst>
            <pc:docMk/>
            <pc:sldMk cId="968569803" sldId="327"/>
            <ac:spMk id="2" creationId="{C24925AE-F2B4-4EA3-9448-CA74014D9C7B}"/>
          </ac:spMkLst>
        </pc:spChg>
        <pc:spChg chg="add mod">
          <ac:chgData name="Elva Lee" userId="e80289c2-95ec-4a86-9169-067b430f8ef3" providerId="ADAL" clId="{11322198-4783-42B0-BA67-C738819B44D3}" dt="2021-07-29T02:13:04.025" v="4486"/>
          <ac:spMkLst>
            <pc:docMk/>
            <pc:sldMk cId="968569803" sldId="327"/>
            <ac:spMk id="3" creationId="{11EAB675-2E4D-4A35-939C-8274313AB103}"/>
          </ac:spMkLst>
        </pc:spChg>
        <pc:spChg chg="add mod">
          <ac:chgData name="Elva Lee" userId="e80289c2-95ec-4a86-9169-067b430f8ef3" providerId="ADAL" clId="{11322198-4783-42B0-BA67-C738819B44D3}" dt="2021-07-29T02:36:32.240" v="4733" actId="14100"/>
          <ac:spMkLst>
            <pc:docMk/>
            <pc:sldMk cId="968569803" sldId="327"/>
            <ac:spMk id="4" creationId="{D308F9E6-FE43-4A96-BD08-16DBE75D93A8}"/>
          </ac:spMkLst>
        </pc:spChg>
        <pc:spChg chg="add mod">
          <ac:chgData name="Elva Lee" userId="e80289c2-95ec-4a86-9169-067b430f8ef3" providerId="ADAL" clId="{11322198-4783-42B0-BA67-C738819B44D3}" dt="2021-07-29T04:25:11.541" v="5794" actId="1076"/>
          <ac:spMkLst>
            <pc:docMk/>
            <pc:sldMk cId="968569803" sldId="327"/>
            <ac:spMk id="5" creationId="{D71B6977-B522-498C-A430-4569D8F496E3}"/>
          </ac:spMkLst>
        </pc:spChg>
        <pc:spChg chg="add mod">
          <ac:chgData name="Elva Lee" userId="e80289c2-95ec-4a86-9169-067b430f8ef3" providerId="ADAL" clId="{11322198-4783-42B0-BA67-C738819B44D3}" dt="2021-07-29T04:25:27.653" v="5800" actId="1076"/>
          <ac:spMkLst>
            <pc:docMk/>
            <pc:sldMk cId="968569803" sldId="327"/>
            <ac:spMk id="6" creationId="{66A48101-8953-4255-9F2C-D70A53FDAA21}"/>
          </ac:spMkLst>
        </pc:spChg>
        <pc:spChg chg="add mod">
          <ac:chgData name="Elva Lee" userId="e80289c2-95ec-4a86-9169-067b430f8ef3" providerId="ADAL" clId="{11322198-4783-42B0-BA67-C738819B44D3}" dt="2021-07-29T04:25:30.532" v="5802" actId="1076"/>
          <ac:spMkLst>
            <pc:docMk/>
            <pc:sldMk cId="968569803" sldId="327"/>
            <ac:spMk id="7" creationId="{A41CE00D-C788-4917-A337-40E3F54C57C0}"/>
          </ac:spMkLst>
        </pc:spChg>
        <pc:spChg chg="add mod">
          <ac:chgData name="Elva Lee" userId="e80289c2-95ec-4a86-9169-067b430f8ef3" providerId="ADAL" clId="{11322198-4783-42B0-BA67-C738819B44D3}" dt="2021-07-29T04:25:16.837" v="5796" actId="1076"/>
          <ac:spMkLst>
            <pc:docMk/>
            <pc:sldMk cId="968569803" sldId="327"/>
            <ac:spMk id="8" creationId="{93DF5305-292F-47AB-A286-62ECD5FF57AF}"/>
          </ac:spMkLst>
        </pc:spChg>
        <pc:spChg chg="add mod">
          <ac:chgData name="Elva Lee" userId="e80289c2-95ec-4a86-9169-067b430f8ef3" providerId="ADAL" clId="{11322198-4783-42B0-BA67-C738819B44D3}" dt="2021-07-29T04:25:34.045" v="5804" actId="1076"/>
          <ac:spMkLst>
            <pc:docMk/>
            <pc:sldMk cId="968569803" sldId="327"/>
            <ac:spMk id="9" creationId="{1DDB3C68-9006-4EB2-B6D0-5FF5F485E322}"/>
          </ac:spMkLst>
        </pc:spChg>
        <pc:spChg chg="add mod">
          <ac:chgData name="Elva Lee" userId="e80289c2-95ec-4a86-9169-067b430f8ef3" providerId="ADAL" clId="{11322198-4783-42B0-BA67-C738819B44D3}" dt="2021-07-29T04:25:21.516" v="5798" actId="1076"/>
          <ac:spMkLst>
            <pc:docMk/>
            <pc:sldMk cId="968569803" sldId="327"/>
            <ac:spMk id="10" creationId="{E2446169-DFAC-4AB0-89A9-C40974C85C74}"/>
          </ac:spMkLst>
        </pc:spChg>
        <pc:spChg chg="add mod">
          <ac:chgData name="Elva Lee" userId="e80289c2-95ec-4a86-9169-067b430f8ef3" providerId="ADAL" clId="{11322198-4783-42B0-BA67-C738819B44D3}" dt="2021-07-29T04:25:29.229" v="5801" actId="1076"/>
          <ac:spMkLst>
            <pc:docMk/>
            <pc:sldMk cId="968569803" sldId="327"/>
            <ac:spMk id="11" creationId="{DD2CFE1F-75FA-4082-A09A-C9C90DB2D654}"/>
          </ac:spMkLst>
        </pc:spChg>
        <pc:spChg chg="add mod">
          <ac:chgData name="Elva Lee" userId="e80289c2-95ec-4a86-9169-067b430f8ef3" providerId="ADAL" clId="{11322198-4783-42B0-BA67-C738819B44D3}" dt="2021-07-29T04:25:32.373" v="5803" actId="1076"/>
          <ac:spMkLst>
            <pc:docMk/>
            <pc:sldMk cId="968569803" sldId="327"/>
            <ac:spMk id="12" creationId="{AC66520F-5044-4DF1-BB91-2E1CF9A0A9A0}"/>
          </ac:spMkLst>
        </pc:spChg>
        <pc:spChg chg="add mod">
          <ac:chgData name="Elva Lee" userId="e80289c2-95ec-4a86-9169-067b430f8ef3" providerId="ADAL" clId="{11322198-4783-42B0-BA67-C738819B44D3}" dt="2021-07-29T04:25:13.165" v="5795" actId="1076"/>
          <ac:spMkLst>
            <pc:docMk/>
            <pc:sldMk cId="968569803" sldId="327"/>
            <ac:spMk id="13" creationId="{3F21DE10-5187-4651-B4C2-CCF3B71468BD}"/>
          </ac:spMkLst>
        </pc:spChg>
        <pc:spChg chg="add mod">
          <ac:chgData name="Elva Lee" userId="e80289c2-95ec-4a86-9169-067b430f8ef3" providerId="ADAL" clId="{11322198-4783-42B0-BA67-C738819B44D3}" dt="2021-07-29T04:25:19.092" v="5797" actId="1076"/>
          <ac:spMkLst>
            <pc:docMk/>
            <pc:sldMk cId="968569803" sldId="327"/>
            <ac:spMk id="14" creationId="{B1A4F3FB-4575-48E8-898A-9B37804755DF}"/>
          </ac:spMkLst>
        </pc:spChg>
        <pc:spChg chg="add del mod">
          <ac:chgData name="Elva Lee" userId="e80289c2-95ec-4a86-9169-067b430f8ef3" providerId="ADAL" clId="{11322198-4783-42B0-BA67-C738819B44D3}" dt="2021-07-29T03:47:19.411" v="5554" actId="21"/>
          <ac:spMkLst>
            <pc:docMk/>
            <pc:sldMk cId="968569803" sldId="327"/>
            <ac:spMk id="16" creationId="{4B5FF8D9-AF90-4558-99B4-F2CDC21196B4}"/>
          </ac:spMkLst>
        </pc:spChg>
        <pc:spChg chg="add mod">
          <ac:chgData name="Elva Lee" userId="e80289c2-95ec-4a86-9169-067b430f8ef3" providerId="ADAL" clId="{11322198-4783-42B0-BA67-C738819B44D3}" dt="2021-07-29T04:25:46.557" v="5809" actId="1076"/>
          <ac:spMkLst>
            <pc:docMk/>
            <pc:sldMk cId="968569803" sldId="327"/>
            <ac:spMk id="18" creationId="{F81E10AF-463D-4D4F-8224-1EE94CF8D945}"/>
          </ac:spMkLst>
        </pc:spChg>
        <pc:spChg chg="add mod">
          <ac:chgData name="Elva Lee" userId="e80289c2-95ec-4a86-9169-067b430f8ef3" providerId="ADAL" clId="{11322198-4783-42B0-BA67-C738819B44D3}" dt="2021-07-29T04:26:04.349" v="5815" actId="1076"/>
          <ac:spMkLst>
            <pc:docMk/>
            <pc:sldMk cId="968569803" sldId="327"/>
            <ac:spMk id="21" creationId="{40C8D1B2-930C-4FFF-BD02-A9F46A727D13}"/>
          </ac:spMkLst>
        </pc:spChg>
        <pc:picChg chg="add del mod">
          <ac:chgData name="Elva Lee" userId="e80289c2-95ec-4a86-9169-067b430f8ef3" providerId="ADAL" clId="{11322198-4783-42B0-BA67-C738819B44D3}" dt="2021-07-29T03:47:13.853" v="5551" actId="21"/>
          <ac:picMkLst>
            <pc:docMk/>
            <pc:sldMk cId="968569803" sldId="327"/>
            <ac:picMk id="15" creationId="{3CAE7105-8F4B-446E-B252-39D40FBD7035}"/>
          </ac:picMkLst>
        </pc:picChg>
        <pc:picChg chg="add mod">
          <ac:chgData name="Elva Lee" userId="e80289c2-95ec-4a86-9169-067b430f8ef3" providerId="ADAL" clId="{11322198-4783-42B0-BA67-C738819B44D3}" dt="2021-07-29T04:25:35.981" v="5805" actId="1076"/>
          <ac:picMkLst>
            <pc:docMk/>
            <pc:sldMk cId="968569803" sldId="327"/>
            <ac:picMk id="17" creationId="{F4979322-CFC1-4D6C-A4C4-6ED9E6F48F99}"/>
          </ac:picMkLst>
        </pc:picChg>
        <pc:picChg chg="add mod">
          <ac:chgData name="Elva Lee" userId="e80289c2-95ec-4a86-9169-067b430f8ef3" providerId="ADAL" clId="{11322198-4783-42B0-BA67-C738819B44D3}" dt="2021-07-29T04:25:52.477" v="5811" actId="1076"/>
          <ac:picMkLst>
            <pc:docMk/>
            <pc:sldMk cId="968569803" sldId="327"/>
            <ac:picMk id="19" creationId="{B596D1D0-0F76-4397-95E3-4297E93C21AE}"/>
          </ac:picMkLst>
        </pc:picChg>
      </pc:sldChg>
      <pc:sldChg chg="addSp delSp modSp add mod">
        <pc:chgData name="Elva Lee" userId="e80289c2-95ec-4a86-9169-067b430f8ef3" providerId="ADAL" clId="{11322198-4783-42B0-BA67-C738819B44D3}" dt="2021-07-29T02:51:00.311" v="4893" actId="207"/>
        <pc:sldMkLst>
          <pc:docMk/>
          <pc:sldMk cId="302917879" sldId="328"/>
        </pc:sldMkLst>
        <pc:spChg chg="del">
          <ac:chgData name="Elva Lee" userId="e80289c2-95ec-4a86-9169-067b430f8ef3" providerId="ADAL" clId="{11322198-4783-42B0-BA67-C738819B44D3}" dt="2021-07-29T02:36:55.911" v="4742" actId="478"/>
          <ac:spMkLst>
            <pc:docMk/>
            <pc:sldMk cId="302917879" sldId="328"/>
            <ac:spMk id="5" creationId="{D71B6977-B522-498C-A430-4569D8F496E3}"/>
          </ac:spMkLst>
        </pc:spChg>
        <pc:spChg chg="del">
          <ac:chgData name="Elva Lee" userId="e80289c2-95ec-4a86-9169-067b430f8ef3" providerId="ADAL" clId="{11322198-4783-42B0-BA67-C738819B44D3}" dt="2021-07-29T02:36:51.351" v="4737" actId="478"/>
          <ac:spMkLst>
            <pc:docMk/>
            <pc:sldMk cId="302917879" sldId="328"/>
            <ac:spMk id="6" creationId="{66A48101-8953-4255-9F2C-D70A53FDAA21}"/>
          </ac:spMkLst>
        </pc:spChg>
        <pc:spChg chg="del">
          <ac:chgData name="Elva Lee" userId="e80289c2-95ec-4a86-9169-067b430f8ef3" providerId="ADAL" clId="{11322198-4783-42B0-BA67-C738819B44D3}" dt="2021-07-29T02:36:52.327" v="4738" actId="478"/>
          <ac:spMkLst>
            <pc:docMk/>
            <pc:sldMk cId="302917879" sldId="328"/>
            <ac:spMk id="7" creationId="{A41CE00D-C788-4917-A337-40E3F54C57C0}"/>
          </ac:spMkLst>
        </pc:spChg>
        <pc:spChg chg="del">
          <ac:chgData name="Elva Lee" userId="e80289c2-95ec-4a86-9169-067b430f8ef3" providerId="ADAL" clId="{11322198-4783-42B0-BA67-C738819B44D3}" dt="2021-07-29T02:36:56.678" v="4744" actId="478"/>
          <ac:spMkLst>
            <pc:docMk/>
            <pc:sldMk cId="302917879" sldId="328"/>
            <ac:spMk id="8" creationId="{93DF5305-292F-47AB-A286-62ECD5FF57AF}"/>
          </ac:spMkLst>
        </pc:spChg>
        <pc:spChg chg="del mod">
          <ac:chgData name="Elva Lee" userId="e80289c2-95ec-4a86-9169-067b430f8ef3" providerId="ADAL" clId="{11322198-4783-42B0-BA67-C738819B44D3}" dt="2021-07-29T02:37:00.135" v="4747" actId="478"/>
          <ac:spMkLst>
            <pc:docMk/>
            <pc:sldMk cId="302917879" sldId="328"/>
            <ac:spMk id="9" creationId="{1DDB3C68-9006-4EB2-B6D0-5FF5F485E322}"/>
          </ac:spMkLst>
        </pc:spChg>
        <pc:spChg chg="del mod">
          <ac:chgData name="Elva Lee" userId="e80289c2-95ec-4a86-9169-067b430f8ef3" providerId="ADAL" clId="{11322198-4783-42B0-BA67-C738819B44D3}" dt="2021-07-29T02:37:01.847" v="4748" actId="478"/>
          <ac:spMkLst>
            <pc:docMk/>
            <pc:sldMk cId="302917879" sldId="328"/>
            <ac:spMk id="10" creationId="{E2446169-DFAC-4AB0-89A9-C40974C85C74}"/>
          </ac:spMkLst>
        </pc:spChg>
        <pc:spChg chg="del">
          <ac:chgData name="Elva Lee" userId="e80289c2-95ec-4a86-9169-067b430f8ef3" providerId="ADAL" clId="{11322198-4783-42B0-BA67-C738819B44D3}" dt="2021-07-29T02:36:54.422" v="4740" actId="478"/>
          <ac:spMkLst>
            <pc:docMk/>
            <pc:sldMk cId="302917879" sldId="328"/>
            <ac:spMk id="11" creationId="{DD2CFE1F-75FA-4082-A09A-C9C90DB2D654}"/>
          </ac:spMkLst>
        </pc:spChg>
        <pc:spChg chg="del">
          <ac:chgData name="Elva Lee" userId="e80289c2-95ec-4a86-9169-067b430f8ef3" providerId="ADAL" clId="{11322198-4783-42B0-BA67-C738819B44D3}" dt="2021-07-29T02:36:55.223" v="4741" actId="478"/>
          <ac:spMkLst>
            <pc:docMk/>
            <pc:sldMk cId="302917879" sldId="328"/>
            <ac:spMk id="12" creationId="{AC66520F-5044-4DF1-BB91-2E1CF9A0A9A0}"/>
          </ac:spMkLst>
        </pc:spChg>
        <pc:spChg chg="del">
          <ac:chgData name="Elva Lee" userId="e80289c2-95ec-4a86-9169-067b430f8ef3" providerId="ADAL" clId="{11322198-4783-42B0-BA67-C738819B44D3}" dt="2021-07-29T02:36:56.310" v="4743" actId="478"/>
          <ac:spMkLst>
            <pc:docMk/>
            <pc:sldMk cId="302917879" sldId="328"/>
            <ac:spMk id="13" creationId="{3F21DE10-5187-4651-B4C2-CCF3B71468BD}"/>
          </ac:spMkLst>
        </pc:spChg>
        <pc:spChg chg="del">
          <ac:chgData name="Elva Lee" userId="e80289c2-95ec-4a86-9169-067b430f8ef3" providerId="ADAL" clId="{11322198-4783-42B0-BA67-C738819B44D3}" dt="2021-07-29T02:36:57.638" v="4745" actId="478"/>
          <ac:spMkLst>
            <pc:docMk/>
            <pc:sldMk cId="302917879" sldId="328"/>
            <ac:spMk id="14" creationId="{B1A4F3FB-4575-48E8-898A-9B37804755DF}"/>
          </ac:spMkLst>
        </pc:spChg>
        <pc:spChg chg="add mod">
          <ac:chgData name="Elva Lee" userId="e80289c2-95ec-4a86-9169-067b430f8ef3" providerId="ADAL" clId="{11322198-4783-42B0-BA67-C738819B44D3}" dt="2021-07-29T02:48:31.709" v="4831" actId="207"/>
          <ac:spMkLst>
            <pc:docMk/>
            <pc:sldMk cId="302917879" sldId="328"/>
            <ac:spMk id="15" creationId="{758E9556-E878-4248-83E0-18B98DDE3821}"/>
          </ac:spMkLst>
        </pc:spChg>
        <pc:spChg chg="add mod">
          <ac:chgData name="Elva Lee" userId="e80289c2-95ec-4a86-9169-067b430f8ef3" providerId="ADAL" clId="{11322198-4783-42B0-BA67-C738819B44D3}" dt="2021-07-29T02:51:00.311" v="4893" actId="207"/>
          <ac:spMkLst>
            <pc:docMk/>
            <pc:sldMk cId="302917879" sldId="328"/>
            <ac:spMk id="16" creationId="{B56925EF-97C5-41FD-BBC2-47D80C3A75C1}"/>
          </ac:spMkLst>
        </pc:spChg>
      </pc:sldChg>
      <pc:sldChg chg="addSp delSp modSp new del mod">
        <pc:chgData name="Elva Lee" userId="e80289c2-95ec-4a86-9169-067b430f8ef3" providerId="ADAL" clId="{11322198-4783-42B0-BA67-C738819B44D3}" dt="2021-07-29T02:36:43.705" v="4735" actId="2696"/>
        <pc:sldMkLst>
          <pc:docMk/>
          <pc:sldMk cId="1736315042" sldId="328"/>
        </pc:sldMkLst>
        <pc:spChg chg="add del mod">
          <ac:chgData name="Elva Lee" userId="e80289c2-95ec-4a86-9169-067b430f8ef3" providerId="ADAL" clId="{11322198-4783-42B0-BA67-C738819B44D3}" dt="2021-07-29T02:36:28.152" v="4732" actId="478"/>
          <ac:spMkLst>
            <pc:docMk/>
            <pc:sldMk cId="1736315042" sldId="328"/>
            <ac:spMk id="3" creationId="{894C0EE4-0BC7-4F58-9CD2-6BBD4F06273F}"/>
          </ac:spMkLst>
        </pc:spChg>
        <pc:spChg chg="add mod">
          <ac:chgData name="Elva Lee" userId="e80289c2-95ec-4a86-9169-067b430f8ef3" providerId="ADAL" clId="{11322198-4783-42B0-BA67-C738819B44D3}" dt="2021-07-29T02:36:37.356" v="4734"/>
          <ac:spMkLst>
            <pc:docMk/>
            <pc:sldMk cId="1736315042" sldId="328"/>
            <ac:spMk id="4" creationId="{98EFD8E1-A53E-462A-BC50-E5E9C58BC2BB}"/>
          </ac:spMkLst>
        </pc:spChg>
      </pc:sldChg>
      <pc:sldChg chg="addSp delSp modSp add mod modAnim">
        <pc:chgData name="Elva Lee" userId="e80289c2-95ec-4a86-9169-067b430f8ef3" providerId="ADAL" clId="{11322198-4783-42B0-BA67-C738819B44D3}" dt="2021-07-30T07:57:52.451" v="10372" actId="1076"/>
        <pc:sldMkLst>
          <pc:docMk/>
          <pc:sldMk cId="920936005" sldId="329"/>
        </pc:sldMkLst>
        <pc:spChg chg="add del mod">
          <ac:chgData name="Elva Lee" userId="e80289c2-95ec-4a86-9169-067b430f8ef3" providerId="ADAL" clId="{11322198-4783-42B0-BA67-C738819B44D3}" dt="2021-07-29T03:13:51.980" v="5054"/>
          <ac:spMkLst>
            <pc:docMk/>
            <pc:sldMk cId="920936005" sldId="329"/>
            <ac:spMk id="7" creationId="{6806F2F2-2A18-4808-ACCC-5A84B8919E1B}"/>
          </ac:spMkLst>
        </pc:spChg>
        <pc:spChg chg="add del mod">
          <ac:chgData name="Elva Lee" userId="e80289c2-95ec-4a86-9169-067b430f8ef3" providerId="ADAL" clId="{11322198-4783-42B0-BA67-C738819B44D3}" dt="2021-07-30T07:57:48.796" v="10370" actId="478"/>
          <ac:spMkLst>
            <pc:docMk/>
            <pc:sldMk cId="920936005" sldId="329"/>
            <ac:spMk id="8" creationId="{F1803CE2-D7D0-45AE-900F-D4D876A70688}"/>
          </ac:spMkLst>
        </pc:spChg>
        <pc:spChg chg="add mod">
          <ac:chgData name="Elva Lee" userId="e80289c2-95ec-4a86-9169-067b430f8ef3" providerId="ADAL" clId="{11322198-4783-42B0-BA67-C738819B44D3}" dt="2021-07-29T03:20:10.599" v="5302" actId="1076"/>
          <ac:spMkLst>
            <pc:docMk/>
            <pc:sldMk cId="920936005" sldId="329"/>
            <ac:spMk id="9" creationId="{D91647F2-664A-4527-849F-3165560BC5CD}"/>
          </ac:spMkLst>
        </pc:spChg>
        <pc:spChg chg="mod">
          <ac:chgData name="Elva Lee" userId="e80289c2-95ec-4a86-9169-067b430f8ef3" providerId="ADAL" clId="{11322198-4783-42B0-BA67-C738819B44D3}" dt="2021-07-29T03:20:21.631" v="5304" actId="1076"/>
          <ac:spMkLst>
            <pc:docMk/>
            <pc:sldMk cId="920936005" sldId="329"/>
            <ac:spMk id="15" creationId="{758E9556-E878-4248-83E0-18B98DDE3821}"/>
          </ac:spMkLst>
        </pc:spChg>
        <pc:spChg chg="del mod">
          <ac:chgData name="Elva Lee" userId="e80289c2-95ec-4a86-9169-067b430f8ef3" providerId="ADAL" clId="{11322198-4783-42B0-BA67-C738819B44D3}" dt="2021-07-29T03:13:32.808" v="5039" actId="478"/>
          <ac:spMkLst>
            <pc:docMk/>
            <pc:sldMk cId="920936005" sldId="329"/>
            <ac:spMk id="16" creationId="{B56925EF-97C5-41FD-BBC2-47D80C3A75C1}"/>
          </ac:spMkLst>
        </pc:spChg>
        <pc:picChg chg="add mod">
          <ac:chgData name="Elva Lee" userId="e80289c2-95ec-4a86-9169-067b430f8ef3" providerId="ADAL" clId="{11322198-4783-42B0-BA67-C738819B44D3}" dt="2021-07-30T07:57:52.451" v="10372" actId="1076"/>
          <ac:picMkLst>
            <pc:docMk/>
            <pc:sldMk cId="920936005" sldId="329"/>
            <ac:picMk id="6" creationId="{A37CB50E-408A-4CAA-B929-F76F4D805F55}"/>
          </ac:picMkLst>
        </pc:picChg>
      </pc:sldChg>
      <pc:sldChg chg="addSp delSp modSp add mod delAnim">
        <pc:chgData name="Elva Lee" userId="e80289c2-95ec-4a86-9169-067b430f8ef3" providerId="ADAL" clId="{11322198-4783-42B0-BA67-C738819B44D3}" dt="2021-07-29T03:56:03.336" v="5692" actId="20577"/>
        <pc:sldMkLst>
          <pc:docMk/>
          <pc:sldMk cId="1786620860" sldId="330"/>
        </pc:sldMkLst>
        <pc:spChg chg="add del mod">
          <ac:chgData name="Elva Lee" userId="e80289c2-95ec-4a86-9169-067b430f8ef3" providerId="ADAL" clId="{11322198-4783-42B0-BA67-C738819B44D3}" dt="2021-07-29T03:15:55.025" v="5068" actId="478"/>
          <ac:spMkLst>
            <pc:docMk/>
            <pc:sldMk cId="1786620860" sldId="330"/>
            <ac:spMk id="2" creationId="{2E5E0B8B-B64D-40EC-A50A-1CAE01F30649}"/>
          </ac:spMkLst>
        </pc:spChg>
        <pc:spChg chg="mod">
          <ac:chgData name="Elva Lee" userId="e80289c2-95ec-4a86-9169-067b430f8ef3" providerId="ADAL" clId="{11322198-4783-42B0-BA67-C738819B44D3}" dt="2021-07-29T03:20:41.711" v="5308" actId="20577"/>
          <ac:spMkLst>
            <pc:docMk/>
            <pc:sldMk cId="1786620860" sldId="330"/>
            <ac:spMk id="4" creationId="{D308F9E6-FE43-4A96-BD08-16DBE75D93A8}"/>
          </ac:spMkLst>
        </pc:spChg>
        <pc:spChg chg="add del">
          <ac:chgData name="Elva Lee" userId="e80289c2-95ec-4a86-9169-067b430f8ef3" providerId="ADAL" clId="{11322198-4783-42B0-BA67-C738819B44D3}" dt="2021-07-29T03:16:06.292" v="5070" actId="478"/>
          <ac:spMkLst>
            <pc:docMk/>
            <pc:sldMk cId="1786620860" sldId="330"/>
            <ac:spMk id="5" creationId="{53160F9D-0789-4A58-9D22-7AC9F4F5D2EA}"/>
          </ac:spMkLst>
        </pc:spChg>
        <pc:spChg chg="add mod">
          <ac:chgData name="Elva Lee" userId="e80289c2-95ec-4a86-9169-067b430f8ef3" providerId="ADAL" clId="{11322198-4783-42B0-BA67-C738819B44D3}" dt="2021-07-29T03:32:23.250" v="5480" actId="20577"/>
          <ac:spMkLst>
            <pc:docMk/>
            <pc:sldMk cId="1786620860" sldId="330"/>
            <ac:spMk id="7" creationId="{930AD3D5-B7E4-4038-9297-D0B309134419}"/>
          </ac:spMkLst>
        </pc:spChg>
        <pc:spChg chg="add mod">
          <ac:chgData name="Elva Lee" userId="e80289c2-95ec-4a86-9169-067b430f8ef3" providerId="ADAL" clId="{11322198-4783-42B0-BA67-C738819B44D3}" dt="2021-07-29T03:51:34.471" v="5663" actId="403"/>
          <ac:spMkLst>
            <pc:docMk/>
            <pc:sldMk cId="1786620860" sldId="330"/>
            <ac:spMk id="8" creationId="{CBAD5D43-741F-4294-ABDB-E1998CAC070E}"/>
          </ac:spMkLst>
        </pc:spChg>
        <pc:spChg chg="del">
          <ac:chgData name="Elva Lee" userId="e80289c2-95ec-4a86-9169-067b430f8ef3" providerId="ADAL" clId="{11322198-4783-42B0-BA67-C738819B44D3}" dt="2021-07-29T03:15:36.138" v="5062" actId="478"/>
          <ac:spMkLst>
            <pc:docMk/>
            <pc:sldMk cId="1786620860" sldId="330"/>
            <ac:spMk id="9" creationId="{D91647F2-664A-4527-849F-3165560BC5CD}"/>
          </ac:spMkLst>
        </pc:spChg>
        <pc:spChg chg="add mod">
          <ac:chgData name="Elva Lee" userId="e80289c2-95ec-4a86-9169-067b430f8ef3" providerId="ADAL" clId="{11322198-4783-42B0-BA67-C738819B44D3}" dt="2021-07-29T03:22:24.231" v="5344" actId="403"/>
          <ac:spMkLst>
            <pc:docMk/>
            <pc:sldMk cId="1786620860" sldId="330"/>
            <ac:spMk id="10" creationId="{AD451C16-4CD3-4D7D-AA78-6B1A5DE8DC78}"/>
          </ac:spMkLst>
        </pc:spChg>
        <pc:spChg chg="add del mod">
          <ac:chgData name="Elva Lee" userId="e80289c2-95ec-4a86-9169-067b430f8ef3" providerId="ADAL" clId="{11322198-4783-42B0-BA67-C738819B44D3}" dt="2021-07-29T03:56:03.336" v="5692" actId="20577"/>
          <ac:spMkLst>
            <pc:docMk/>
            <pc:sldMk cId="1786620860" sldId="330"/>
            <ac:spMk id="11" creationId="{836A527D-0CE2-4F1E-B845-159755DBB022}"/>
          </ac:spMkLst>
        </pc:spChg>
        <pc:spChg chg="del">
          <ac:chgData name="Elva Lee" userId="e80289c2-95ec-4a86-9169-067b430f8ef3" providerId="ADAL" clId="{11322198-4783-42B0-BA67-C738819B44D3}" dt="2021-07-29T03:16:09.067" v="5071" actId="478"/>
          <ac:spMkLst>
            <pc:docMk/>
            <pc:sldMk cId="1786620860" sldId="330"/>
            <ac:spMk id="15" creationId="{758E9556-E878-4248-83E0-18B98DDE3821}"/>
          </ac:spMkLst>
        </pc:spChg>
        <pc:picChg chg="del">
          <ac:chgData name="Elva Lee" userId="e80289c2-95ec-4a86-9169-067b430f8ef3" providerId="ADAL" clId="{11322198-4783-42B0-BA67-C738819B44D3}" dt="2021-07-29T03:15:36.828" v="5063" actId="478"/>
          <ac:picMkLst>
            <pc:docMk/>
            <pc:sldMk cId="1786620860" sldId="330"/>
            <ac:picMk id="6" creationId="{A37CB50E-408A-4CAA-B929-F76F4D805F55}"/>
          </ac:picMkLst>
        </pc:picChg>
        <pc:picChg chg="add mod">
          <ac:chgData name="Elva Lee" userId="e80289c2-95ec-4a86-9169-067b430f8ef3" providerId="ADAL" clId="{11322198-4783-42B0-BA67-C738819B44D3}" dt="2021-07-29T03:35:22.222" v="5494" actId="1076"/>
          <ac:picMkLst>
            <pc:docMk/>
            <pc:sldMk cId="1786620860" sldId="330"/>
            <ac:picMk id="12" creationId="{BC0E316B-44FA-48F2-9E2F-516F15367106}"/>
          </ac:picMkLst>
        </pc:picChg>
      </pc:sldChg>
      <pc:sldChg chg="addSp delSp modSp new mod">
        <pc:chgData name="Elva Lee" userId="e80289c2-95ec-4a86-9169-067b430f8ef3" providerId="ADAL" clId="{11322198-4783-42B0-BA67-C738819B44D3}" dt="2021-07-30T04:00:50.887" v="10225" actId="20577"/>
        <pc:sldMkLst>
          <pc:docMk/>
          <pc:sldMk cId="3388934266" sldId="331"/>
        </pc:sldMkLst>
        <pc:spChg chg="del">
          <ac:chgData name="Elva Lee" userId="e80289c2-95ec-4a86-9169-067b430f8ef3" providerId="ADAL" clId="{11322198-4783-42B0-BA67-C738819B44D3}" dt="2021-07-29T03:35:35.972" v="5497" actId="478"/>
          <ac:spMkLst>
            <pc:docMk/>
            <pc:sldMk cId="3388934266" sldId="331"/>
            <ac:spMk id="2" creationId="{B371F22E-A6F8-4BE4-AD30-FB829FD3BF4A}"/>
          </ac:spMkLst>
        </pc:spChg>
        <pc:spChg chg="add mod">
          <ac:chgData name="Elva Lee" userId="e80289c2-95ec-4a86-9169-067b430f8ef3" providerId="ADAL" clId="{11322198-4783-42B0-BA67-C738819B44D3}" dt="2021-07-29T03:35:34.317" v="5496"/>
          <ac:spMkLst>
            <pc:docMk/>
            <pc:sldMk cId="3388934266" sldId="331"/>
            <ac:spMk id="3" creationId="{3513D34A-F662-490D-A544-1723A981765D}"/>
          </ac:spMkLst>
        </pc:spChg>
        <pc:spChg chg="add mod">
          <ac:chgData name="Elva Lee" userId="e80289c2-95ec-4a86-9169-067b430f8ef3" providerId="ADAL" clId="{11322198-4783-42B0-BA67-C738819B44D3}" dt="2021-07-29T03:56:35.354" v="5725" actId="113"/>
          <ac:spMkLst>
            <pc:docMk/>
            <pc:sldMk cId="3388934266" sldId="331"/>
            <ac:spMk id="4" creationId="{A55850BC-708C-401C-9EC3-A8708D7463A9}"/>
          </ac:spMkLst>
        </pc:spChg>
        <pc:spChg chg="mod">
          <ac:chgData name="Elva Lee" userId="e80289c2-95ec-4a86-9169-067b430f8ef3" providerId="ADAL" clId="{11322198-4783-42B0-BA67-C738819B44D3}" dt="2021-07-30T04:00:48.939" v="10223"/>
          <ac:spMkLst>
            <pc:docMk/>
            <pc:sldMk cId="3388934266" sldId="331"/>
            <ac:spMk id="6" creationId="{BF4C0618-3462-490C-AF96-A15E58CF4570}"/>
          </ac:spMkLst>
        </pc:spChg>
        <pc:spChg chg="mod">
          <ac:chgData name="Elva Lee" userId="e80289c2-95ec-4a86-9169-067b430f8ef3" providerId="ADAL" clId="{11322198-4783-42B0-BA67-C738819B44D3}" dt="2021-07-30T04:00:50.887" v="10225" actId="20577"/>
          <ac:spMkLst>
            <pc:docMk/>
            <pc:sldMk cId="3388934266" sldId="331"/>
            <ac:spMk id="7" creationId="{73B9D95E-EF0C-46A5-9BF1-C5A59CD97FEF}"/>
          </ac:spMkLst>
        </pc:spChg>
        <pc:grpChg chg="add mod">
          <ac:chgData name="Elva Lee" userId="e80289c2-95ec-4a86-9169-067b430f8ef3" providerId="ADAL" clId="{11322198-4783-42B0-BA67-C738819B44D3}" dt="2021-07-30T04:00:48.939" v="10223"/>
          <ac:grpSpMkLst>
            <pc:docMk/>
            <pc:sldMk cId="3388934266" sldId="331"/>
            <ac:grpSpMk id="5" creationId="{ADF62364-691E-4092-B5C2-EEA076F62E6D}"/>
          </ac:grpSpMkLst>
        </pc:grpChg>
      </pc:sldChg>
      <pc:sldChg chg="addSp delSp modSp new mod">
        <pc:chgData name="Elva Lee" userId="e80289c2-95ec-4a86-9169-067b430f8ef3" providerId="ADAL" clId="{11322198-4783-42B0-BA67-C738819B44D3}" dt="2021-07-30T04:00:57.399" v="10228" actId="20577"/>
        <pc:sldMkLst>
          <pc:docMk/>
          <pc:sldMk cId="818570337" sldId="332"/>
        </pc:sldMkLst>
        <pc:spChg chg="del">
          <ac:chgData name="Elva Lee" userId="e80289c2-95ec-4a86-9169-067b430f8ef3" providerId="ADAL" clId="{11322198-4783-42B0-BA67-C738819B44D3}" dt="2021-07-29T03:49:43.734" v="5578" actId="478"/>
          <ac:spMkLst>
            <pc:docMk/>
            <pc:sldMk cId="818570337" sldId="332"/>
            <ac:spMk id="2" creationId="{2A46F5DC-F941-463C-9DD9-65A2AA4228E7}"/>
          </ac:spMkLst>
        </pc:spChg>
        <pc:spChg chg="add mod">
          <ac:chgData name="Elva Lee" userId="e80289c2-95ec-4a86-9169-067b430f8ef3" providerId="ADAL" clId="{11322198-4783-42B0-BA67-C738819B44D3}" dt="2021-07-29T03:49:41.668" v="5577"/>
          <ac:spMkLst>
            <pc:docMk/>
            <pc:sldMk cId="818570337" sldId="332"/>
            <ac:spMk id="3" creationId="{5059DDF2-77C8-4C50-AF59-657E9EFBF0F7}"/>
          </ac:spMkLst>
        </pc:spChg>
        <pc:spChg chg="add mod">
          <ac:chgData name="Elva Lee" userId="e80289c2-95ec-4a86-9169-067b430f8ef3" providerId="ADAL" clId="{11322198-4783-42B0-BA67-C738819B44D3}" dt="2021-07-29T03:54:15.666" v="5691" actId="207"/>
          <ac:spMkLst>
            <pc:docMk/>
            <pc:sldMk cId="818570337" sldId="332"/>
            <ac:spMk id="4" creationId="{9D0BB1C3-FECC-42E3-9F4E-FD3FBEE7CE93}"/>
          </ac:spMkLst>
        </pc:spChg>
        <pc:spChg chg="add mod">
          <ac:chgData name="Elva Lee" userId="e80289c2-95ec-4a86-9169-067b430f8ef3" providerId="ADAL" clId="{11322198-4783-42B0-BA67-C738819B44D3}" dt="2021-07-29T03:51:38.146" v="5664" actId="1076"/>
          <ac:spMkLst>
            <pc:docMk/>
            <pc:sldMk cId="818570337" sldId="332"/>
            <ac:spMk id="5" creationId="{FE8EE0AD-99CD-4B45-9E68-F9F546B9CF6C}"/>
          </ac:spMkLst>
        </pc:spChg>
        <pc:spChg chg="add mod">
          <ac:chgData name="Elva Lee" userId="e80289c2-95ec-4a86-9169-067b430f8ef3" providerId="ADAL" clId="{11322198-4783-42B0-BA67-C738819B44D3}" dt="2021-07-29T03:53:49.118" v="5688" actId="2711"/>
          <ac:spMkLst>
            <pc:docMk/>
            <pc:sldMk cId="818570337" sldId="332"/>
            <ac:spMk id="6" creationId="{53266A8C-6078-4EB4-A58E-F8903BAAAB0C}"/>
          </ac:spMkLst>
        </pc:spChg>
        <pc:spChg chg="mod">
          <ac:chgData name="Elva Lee" userId="e80289c2-95ec-4a86-9169-067b430f8ef3" providerId="ADAL" clId="{11322198-4783-42B0-BA67-C738819B44D3}" dt="2021-07-30T04:00:54.884" v="10226"/>
          <ac:spMkLst>
            <pc:docMk/>
            <pc:sldMk cId="818570337" sldId="332"/>
            <ac:spMk id="8" creationId="{DB2DB076-7C4C-49FB-AA9E-20E875752CA2}"/>
          </ac:spMkLst>
        </pc:spChg>
        <pc:spChg chg="mod">
          <ac:chgData name="Elva Lee" userId="e80289c2-95ec-4a86-9169-067b430f8ef3" providerId="ADAL" clId="{11322198-4783-42B0-BA67-C738819B44D3}" dt="2021-07-30T04:00:57.399" v="10228" actId="20577"/>
          <ac:spMkLst>
            <pc:docMk/>
            <pc:sldMk cId="818570337" sldId="332"/>
            <ac:spMk id="9" creationId="{167173D3-F038-4BBA-AEC5-30913293A7B4}"/>
          </ac:spMkLst>
        </pc:spChg>
        <pc:grpChg chg="add mod">
          <ac:chgData name="Elva Lee" userId="e80289c2-95ec-4a86-9169-067b430f8ef3" providerId="ADAL" clId="{11322198-4783-42B0-BA67-C738819B44D3}" dt="2021-07-30T04:00:54.884" v="10226"/>
          <ac:grpSpMkLst>
            <pc:docMk/>
            <pc:sldMk cId="818570337" sldId="332"/>
            <ac:grpSpMk id="7" creationId="{74E9317F-3C1D-4985-AD3E-D1F0432AA8C1}"/>
          </ac:grpSpMkLst>
        </pc:grpChg>
      </pc:sldChg>
      <pc:sldChg chg="addSp delSp modSp add mod">
        <pc:chgData name="Elva Lee" userId="e80289c2-95ec-4a86-9169-067b430f8ef3" providerId="ADAL" clId="{11322198-4783-42B0-BA67-C738819B44D3}" dt="2021-07-30T04:01:06.694" v="10233" actId="20577"/>
        <pc:sldMkLst>
          <pc:docMk/>
          <pc:sldMk cId="2660359618" sldId="333"/>
        </pc:sldMkLst>
        <pc:spChg chg="mod">
          <ac:chgData name="Elva Lee" userId="e80289c2-95ec-4a86-9169-067b430f8ef3" providerId="ADAL" clId="{11322198-4783-42B0-BA67-C738819B44D3}" dt="2021-07-29T04:17:26.800" v="5779" actId="1076"/>
          <ac:spMkLst>
            <pc:docMk/>
            <pc:sldMk cId="2660359618" sldId="333"/>
            <ac:spMk id="4" creationId="{9D0BB1C3-FECC-42E3-9F4E-FD3FBEE7CE93}"/>
          </ac:spMkLst>
        </pc:spChg>
        <pc:spChg chg="mod">
          <ac:chgData name="Elva Lee" userId="e80289c2-95ec-4a86-9169-067b430f8ef3" providerId="ADAL" clId="{11322198-4783-42B0-BA67-C738819B44D3}" dt="2021-07-29T04:17:06.931" v="5774" actId="14100"/>
          <ac:spMkLst>
            <pc:docMk/>
            <pc:sldMk cId="2660359618" sldId="333"/>
            <ac:spMk id="5" creationId="{FE8EE0AD-99CD-4B45-9E68-F9F546B9CF6C}"/>
          </ac:spMkLst>
        </pc:spChg>
        <pc:spChg chg="del">
          <ac:chgData name="Elva Lee" userId="e80289c2-95ec-4a86-9169-067b430f8ef3" providerId="ADAL" clId="{11322198-4783-42B0-BA67-C738819B44D3}" dt="2021-07-29T03:58:32.356" v="5732" actId="478"/>
          <ac:spMkLst>
            <pc:docMk/>
            <pc:sldMk cId="2660359618" sldId="333"/>
            <ac:spMk id="6" creationId="{53266A8C-6078-4EB4-A58E-F8903BAAAB0C}"/>
          </ac:spMkLst>
        </pc:spChg>
        <pc:spChg chg="mod">
          <ac:chgData name="Elva Lee" userId="e80289c2-95ec-4a86-9169-067b430f8ef3" providerId="ADAL" clId="{11322198-4783-42B0-BA67-C738819B44D3}" dt="2021-07-30T04:01:02.946" v="10229"/>
          <ac:spMkLst>
            <pc:docMk/>
            <pc:sldMk cId="2660359618" sldId="333"/>
            <ac:spMk id="8" creationId="{63A71B7A-D665-4FD6-90FB-9FA6B3FE59E5}"/>
          </ac:spMkLst>
        </pc:spChg>
        <pc:spChg chg="mod">
          <ac:chgData name="Elva Lee" userId="e80289c2-95ec-4a86-9169-067b430f8ef3" providerId="ADAL" clId="{11322198-4783-42B0-BA67-C738819B44D3}" dt="2021-07-30T04:01:06.694" v="10233" actId="20577"/>
          <ac:spMkLst>
            <pc:docMk/>
            <pc:sldMk cId="2660359618" sldId="333"/>
            <ac:spMk id="9" creationId="{078EAAB7-D768-4125-A171-EDFE34484D19}"/>
          </ac:spMkLst>
        </pc:spChg>
        <pc:grpChg chg="add mod">
          <ac:chgData name="Elva Lee" userId="e80289c2-95ec-4a86-9169-067b430f8ef3" providerId="ADAL" clId="{11322198-4783-42B0-BA67-C738819B44D3}" dt="2021-07-30T04:01:02.946" v="10229"/>
          <ac:grpSpMkLst>
            <pc:docMk/>
            <pc:sldMk cId="2660359618" sldId="333"/>
            <ac:grpSpMk id="6" creationId="{112521EC-C65B-4867-ABE6-B678A7239ADA}"/>
          </ac:grpSpMkLst>
        </pc:grpChg>
        <pc:picChg chg="add mod">
          <ac:chgData name="Elva Lee" userId="e80289c2-95ec-4a86-9169-067b430f8ef3" providerId="ADAL" clId="{11322198-4783-42B0-BA67-C738819B44D3}" dt="2021-07-29T04:17:12.470" v="5776" actId="1076"/>
          <ac:picMkLst>
            <pc:docMk/>
            <pc:sldMk cId="2660359618" sldId="333"/>
            <ac:picMk id="7" creationId="{6899081B-9DBB-4CA2-89EF-0C0950214EA3}"/>
          </ac:picMkLst>
        </pc:picChg>
      </pc:sldChg>
      <pc:sldChg chg="addSp delSp modSp mod ord">
        <pc:chgData name="Elva Lee" userId="e80289c2-95ec-4a86-9169-067b430f8ef3" providerId="ADAL" clId="{11322198-4783-42B0-BA67-C738819B44D3}" dt="2021-07-30T08:58:26.082" v="10425" actId="20577"/>
        <pc:sldMkLst>
          <pc:docMk/>
          <pc:sldMk cId="3933749947" sldId="334"/>
        </pc:sldMkLst>
        <pc:spChg chg="add del mod">
          <ac:chgData name="Elva Lee" userId="e80289c2-95ec-4a86-9169-067b430f8ef3" providerId="ADAL" clId="{11322198-4783-42B0-BA67-C738819B44D3}" dt="2021-07-29T06:11:41.150" v="5884" actId="478"/>
          <ac:spMkLst>
            <pc:docMk/>
            <pc:sldMk cId="3933749947" sldId="334"/>
            <ac:spMk id="5" creationId="{A7ACCFE1-89C2-4D02-8105-5EC7803D2855}"/>
          </ac:spMkLst>
        </pc:spChg>
        <pc:spChg chg="add mod">
          <ac:chgData name="Elva Lee" userId="e80289c2-95ec-4a86-9169-067b430f8ef3" providerId="ADAL" clId="{11322198-4783-42B0-BA67-C738819B44D3}" dt="2021-07-29T06:15:46.056" v="6038" actId="1076"/>
          <ac:spMkLst>
            <pc:docMk/>
            <pc:sldMk cId="3933749947" sldId="334"/>
            <ac:spMk id="7" creationId="{11A85AD4-816C-4443-BE42-253CE858DFB4}"/>
          </ac:spMkLst>
        </pc:spChg>
        <pc:spChg chg="mod">
          <ac:chgData name="Elva Lee" userId="e80289c2-95ec-4a86-9169-067b430f8ef3" providerId="ADAL" clId="{11322198-4783-42B0-BA67-C738819B44D3}" dt="2021-07-30T04:01:22.175" v="10240"/>
          <ac:spMkLst>
            <pc:docMk/>
            <pc:sldMk cId="3933749947" sldId="334"/>
            <ac:spMk id="9" creationId="{5759C9BD-3EB0-41B4-9E41-2816F252873B}"/>
          </ac:spMkLst>
        </pc:spChg>
        <pc:spChg chg="del mod">
          <ac:chgData name="Elva Lee" userId="e80289c2-95ec-4a86-9169-067b430f8ef3" providerId="ADAL" clId="{11322198-4783-42B0-BA67-C738819B44D3}" dt="2021-07-29T04:27:29.199" v="5818" actId="478"/>
          <ac:spMkLst>
            <pc:docMk/>
            <pc:sldMk cId="3933749947" sldId="334"/>
            <ac:spMk id="9" creationId="{BC7905F6-8839-4BE2-80ED-02AB8F93CDFF}"/>
          </ac:spMkLst>
        </pc:spChg>
        <pc:spChg chg="mod">
          <ac:chgData name="Elva Lee" userId="e80289c2-95ec-4a86-9169-067b430f8ef3" providerId="ADAL" clId="{11322198-4783-42B0-BA67-C738819B44D3}" dt="2021-07-29T06:12:29.281" v="5933" actId="1076"/>
          <ac:spMkLst>
            <pc:docMk/>
            <pc:sldMk cId="3933749947" sldId="334"/>
            <ac:spMk id="10" creationId="{073694E1-613D-49F6-9E42-653E9CF4D41D}"/>
          </ac:spMkLst>
        </pc:spChg>
        <pc:spChg chg="mod">
          <ac:chgData name="Elva Lee" userId="e80289c2-95ec-4a86-9169-067b430f8ef3" providerId="ADAL" clId="{11322198-4783-42B0-BA67-C738819B44D3}" dt="2021-07-30T04:01:24.470" v="10242" actId="20577"/>
          <ac:spMkLst>
            <pc:docMk/>
            <pc:sldMk cId="3933749947" sldId="334"/>
            <ac:spMk id="11" creationId="{B03AEE71-B7A8-4D8D-A1EF-C090D9475BA2}"/>
          </ac:spMkLst>
        </pc:spChg>
        <pc:grpChg chg="add mod">
          <ac:chgData name="Elva Lee" userId="e80289c2-95ec-4a86-9169-067b430f8ef3" providerId="ADAL" clId="{11322198-4783-42B0-BA67-C738819B44D3}" dt="2021-07-30T04:01:22.175" v="10240"/>
          <ac:grpSpMkLst>
            <pc:docMk/>
            <pc:sldMk cId="3933749947" sldId="334"/>
            <ac:grpSpMk id="8" creationId="{229A46B1-0F80-4865-AFD6-0175BF36D282}"/>
          </ac:grpSpMkLst>
        </pc:grpChg>
        <pc:graphicFrameChg chg="add mod modGraphic">
          <ac:chgData name="Elva Lee" userId="e80289c2-95ec-4a86-9169-067b430f8ef3" providerId="ADAL" clId="{11322198-4783-42B0-BA67-C738819B44D3}" dt="2021-07-30T08:58:26.082" v="10425" actId="20577"/>
          <ac:graphicFrameMkLst>
            <pc:docMk/>
            <pc:sldMk cId="3933749947" sldId="334"/>
            <ac:graphicFrameMk id="2" creationId="{51570A2D-F1EB-4F3E-A127-172053820907}"/>
          </ac:graphicFrameMkLst>
        </pc:graphicFrameChg>
      </pc:sldChg>
      <pc:sldChg chg="addSp delSp modSp new del mod ord">
        <pc:chgData name="Elva Lee" userId="e80289c2-95ec-4a86-9169-067b430f8ef3" providerId="ADAL" clId="{11322198-4783-42B0-BA67-C738819B44D3}" dt="2021-07-30T03:00:26.493" v="9826" actId="2696"/>
        <pc:sldMkLst>
          <pc:docMk/>
          <pc:sldMk cId="2258678009" sldId="335"/>
        </pc:sldMkLst>
        <pc:spChg chg="del">
          <ac:chgData name="Elva Lee" userId="e80289c2-95ec-4a86-9169-067b430f8ef3" providerId="ADAL" clId="{11322198-4783-42B0-BA67-C738819B44D3}" dt="2021-07-29T07:23:01.891" v="6160" actId="478"/>
          <ac:spMkLst>
            <pc:docMk/>
            <pc:sldMk cId="2258678009" sldId="335"/>
            <ac:spMk id="2" creationId="{C8E3FF5B-999E-4881-AE5C-E81CE282FEAD}"/>
          </ac:spMkLst>
        </pc:spChg>
        <pc:spChg chg="add mod">
          <ac:chgData name="Elva Lee" userId="e80289c2-95ec-4a86-9169-067b430f8ef3" providerId="ADAL" clId="{11322198-4783-42B0-BA67-C738819B44D3}" dt="2021-07-29T07:23:32.134" v="6251" actId="20577"/>
          <ac:spMkLst>
            <pc:docMk/>
            <pc:sldMk cId="2258678009" sldId="335"/>
            <ac:spMk id="3" creationId="{205C8764-1B77-4148-BB1B-07FD528F8737}"/>
          </ac:spMkLst>
        </pc:spChg>
        <pc:spChg chg="add mod">
          <ac:chgData name="Elva Lee" userId="e80289c2-95ec-4a86-9169-067b430f8ef3" providerId="ADAL" clId="{11322198-4783-42B0-BA67-C738819B44D3}" dt="2021-07-29T07:38:23.969" v="6313"/>
          <ac:spMkLst>
            <pc:docMk/>
            <pc:sldMk cId="2258678009" sldId="335"/>
            <ac:spMk id="4" creationId="{66271CFA-A6F4-4C5E-A8FD-0D97740856A2}"/>
          </ac:spMkLst>
        </pc:spChg>
        <pc:spChg chg="add mod">
          <ac:chgData name="Elva Lee" userId="e80289c2-95ec-4a86-9169-067b430f8ef3" providerId="ADAL" clId="{11322198-4783-42B0-BA67-C738819B44D3}" dt="2021-07-29T07:38:28.646" v="6314"/>
          <ac:spMkLst>
            <pc:docMk/>
            <pc:sldMk cId="2258678009" sldId="335"/>
            <ac:spMk id="5" creationId="{74FC5E64-768D-45E1-A20B-E7C2DADB3BDE}"/>
          </ac:spMkLst>
        </pc:spChg>
      </pc:sldChg>
      <pc:sldChg chg="modSp add mod ord">
        <pc:chgData name="Elva Lee" userId="e80289c2-95ec-4a86-9169-067b430f8ef3" providerId="ADAL" clId="{11322198-4783-42B0-BA67-C738819B44D3}" dt="2021-07-29T07:37:57.280" v="6311" actId="404"/>
        <pc:sldMkLst>
          <pc:docMk/>
          <pc:sldMk cId="1064329780" sldId="336"/>
        </pc:sldMkLst>
        <pc:spChg chg="mod">
          <ac:chgData name="Elva Lee" userId="e80289c2-95ec-4a86-9169-067b430f8ef3" providerId="ADAL" clId="{11322198-4783-42B0-BA67-C738819B44D3}" dt="2021-07-29T07:36:28.320" v="6259" actId="20577"/>
          <ac:spMkLst>
            <pc:docMk/>
            <pc:sldMk cId="1064329780" sldId="336"/>
            <ac:spMk id="4" creationId="{A63B9AE9-1AEB-4BD3-99A9-647F2F8332AB}"/>
          </ac:spMkLst>
        </pc:spChg>
        <pc:spChg chg="mod">
          <ac:chgData name="Elva Lee" userId="e80289c2-95ec-4a86-9169-067b430f8ef3" providerId="ADAL" clId="{11322198-4783-42B0-BA67-C738819B44D3}" dt="2021-07-29T07:37:57.280" v="6311" actId="404"/>
          <ac:spMkLst>
            <pc:docMk/>
            <pc:sldMk cId="1064329780" sldId="336"/>
            <ac:spMk id="5" creationId="{EE714C58-20CD-477E-A868-50BC5BD47A1B}"/>
          </ac:spMkLst>
        </pc:spChg>
      </pc:sldChg>
      <pc:sldChg chg="new del">
        <pc:chgData name="Elva Lee" userId="e80289c2-95ec-4a86-9169-067b430f8ef3" providerId="ADAL" clId="{11322198-4783-42B0-BA67-C738819B44D3}" dt="2021-07-29T07:35:53.206" v="6253" actId="2696"/>
        <pc:sldMkLst>
          <pc:docMk/>
          <pc:sldMk cId="2759722426" sldId="336"/>
        </pc:sldMkLst>
      </pc:sldChg>
      <pc:sldChg chg="addSp delSp modSp add mod ord addCm delCm modCm">
        <pc:chgData name="Elva Lee" userId="e80289c2-95ec-4a86-9169-067b430f8ef3" providerId="ADAL" clId="{11322198-4783-42B0-BA67-C738819B44D3}" dt="2021-07-30T03:03:50.203" v="9841" actId="1076"/>
        <pc:sldMkLst>
          <pc:docMk/>
          <pc:sldMk cId="3833283053" sldId="337"/>
        </pc:sldMkLst>
        <pc:spChg chg="mod">
          <ac:chgData name="Elva Lee" userId="e80289c2-95ec-4a86-9169-067b430f8ef3" providerId="ADAL" clId="{11322198-4783-42B0-BA67-C738819B44D3}" dt="2021-07-29T07:38:58.273" v="6370" actId="20577"/>
          <ac:spMkLst>
            <pc:docMk/>
            <pc:sldMk cId="3833283053" sldId="337"/>
            <ac:spMk id="3" creationId="{205C8764-1B77-4148-BB1B-07FD528F8737}"/>
          </ac:spMkLst>
        </pc:spChg>
        <pc:spChg chg="mod">
          <ac:chgData name="Elva Lee" userId="e80289c2-95ec-4a86-9169-067b430f8ef3" providerId="ADAL" clId="{11322198-4783-42B0-BA67-C738819B44D3}" dt="2021-07-29T07:38:38.418" v="6319" actId="20577"/>
          <ac:spMkLst>
            <pc:docMk/>
            <pc:sldMk cId="3833283053" sldId="337"/>
            <ac:spMk id="5" creationId="{74FC5E64-768D-45E1-A20B-E7C2DADB3BDE}"/>
          </ac:spMkLst>
        </pc:spChg>
        <pc:spChg chg="mod">
          <ac:chgData name="Elva Lee" userId="e80289c2-95ec-4a86-9169-067b430f8ef3" providerId="ADAL" clId="{11322198-4783-42B0-BA67-C738819B44D3}" dt="2021-07-29T07:49:58.009" v="6441" actId="14100"/>
          <ac:spMkLst>
            <pc:docMk/>
            <pc:sldMk cId="3833283053" sldId="337"/>
            <ac:spMk id="7" creationId="{DFC707D9-9AA3-4CCE-8946-A276E9F7AD64}"/>
          </ac:spMkLst>
        </pc:spChg>
        <pc:spChg chg="mod">
          <ac:chgData name="Elva Lee" userId="e80289c2-95ec-4a86-9169-067b430f8ef3" providerId="ADAL" clId="{11322198-4783-42B0-BA67-C738819B44D3}" dt="2021-07-29T07:49:58.009" v="6441" actId="14100"/>
          <ac:spMkLst>
            <pc:docMk/>
            <pc:sldMk cId="3833283053" sldId="337"/>
            <ac:spMk id="8" creationId="{111D3FE9-7C33-4AC2-88C5-9F3A51124895}"/>
          </ac:spMkLst>
        </pc:spChg>
        <pc:spChg chg="mod">
          <ac:chgData name="Elva Lee" userId="e80289c2-95ec-4a86-9169-067b430f8ef3" providerId="ADAL" clId="{11322198-4783-42B0-BA67-C738819B44D3}" dt="2021-07-29T07:49:58.009" v="6441" actId="14100"/>
          <ac:spMkLst>
            <pc:docMk/>
            <pc:sldMk cId="3833283053" sldId="337"/>
            <ac:spMk id="15" creationId="{76BB5853-22B0-433F-B61D-3145A0FEEC01}"/>
          </ac:spMkLst>
        </pc:spChg>
        <pc:spChg chg="mod">
          <ac:chgData name="Elva Lee" userId="e80289c2-95ec-4a86-9169-067b430f8ef3" providerId="ADAL" clId="{11322198-4783-42B0-BA67-C738819B44D3}" dt="2021-07-29T07:49:58.009" v="6441" actId="14100"/>
          <ac:spMkLst>
            <pc:docMk/>
            <pc:sldMk cId="3833283053" sldId="337"/>
            <ac:spMk id="16" creationId="{A121D30B-C0DB-4C97-A721-6E30DEA8791B}"/>
          </ac:spMkLst>
        </pc:spChg>
        <pc:spChg chg="mod">
          <ac:chgData name="Elva Lee" userId="e80289c2-95ec-4a86-9169-067b430f8ef3" providerId="ADAL" clId="{11322198-4783-42B0-BA67-C738819B44D3}" dt="2021-07-29T07:49:58.009" v="6441" actId="14100"/>
          <ac:spMkLst>
            <pc:docMk/>
            <pc:sldMk cId="3833283053" sldId="337"/>
            <ac:spMk id="17" creationId="{67BC7681-7CCF-49CF-B204-44AF31A9F277}"/>
          </ac:spMkLst>
        </pc:spChg>
        <pc:spChg chg="mod">
          <ac:chgData name="Elva Lee" userId="e80289c2-95ec-4a86-9169-067b430f8ef3" providerId="ADAL" clId="{11322198-4783-42B0-BA67-C738819B44D3}" dt="2021-07-29T07:49:58.009" v="6441" actId="14100"/>
          <ac:spMkLst>
            <pc:docMk/>
            <pc:sldMk cId="3833283053" sldId="337"/>
            <ac:spMk id="18" creationId="{199A01C4-CB2D-4B76-AA3A-92AEA69426D3}"/>
          </ac:spMkLst>
        </pc:spChg>
        <pc:spChg chg="mod">
          <ac:chgData name="Elva Lee" userId="e80289c2-95ec-4a86-9169-067b430f8ef3" providerId="ADAL" clId="{11322198-4783-42B0-BA67-C738819B44D3}" dt="2021-07-29T07:49:58.009" v="6441" actId="14100"/>
          <ac:spMkLst>
            <pc:docMk/>
            <pc:sldMk cId="3833283053" sldId="337"/>
            <ac:spMk id="24" creationId="{C9C7FB13-4987-4005-935E-1C70C3FB5D37}"/>
          </ac:spMkLst>
        </pc:spChg>
        <pc:spChg chg="mod">
          <ac:chgData name="Elva Lee" userId="e80289c2-95ec-4a86-9169-067b430f8ef3" providerId="ADAL" clId="{11322198-4783-42B0-BA67-C738819B44D3}" dt="2021-07-29T07:49:58.009" v="6441" actId="14100"/>
          <ac:spMkLst>
            <pc:docMk/>
            <pc:sldMk cId="3833283053" sldId="337"/>
            <ac:spMk id="25" creationId="{389A1099-6EE6-4A45-946E-A40A74F29162}"/>
          </ac:spMkLst>
        </pc:spChg>
        <pc:spChg chg="mod">
          <ac:chgData name="Elva Lee" userId="e80289c2-95ec-4a86-9169-067b430f8ef3" providerId="ADAL" clId="{11322198-4783-42B0-BA67-C738819B44D3}" dt="2021-07-29T07:49:58.009" v="6441" actId="14100"/>
          <ac:spMkLst>
            <pc:docMk/>
            <pc:sldMk cId="3833283053" sldId="337"/>
            <ac:spMk id="27" creationId="{AB3A16C5-22F3-4219-B316-039CD8DA75F8}"/>
          </ac:spMkLst>
        </pc:spChg>
        <pc:spChg chg="mod">
          <ac:chgData name="Elva Lee" userId="e80289c2-95ec-4a86-9169-067b430f8ef3" providerId="ADAL" clId="{11322198-4783-42B0-BA67-C738819B44D3}" dt="2021-07-29T07:49:58.009" v="6441" actId="14100"/>
          <ac:spMkLst>
            <pc:docMk/>
            <pc:sldMk cId="3833283053" sldId="337"/>
            <ac:spMk id="28" creationId="{7E40960B-48CA-4E1C-BF09-47D8B3C4D635}"/>
          </ac:spMkLst>
        </pc:spChg>
        <pc:spChg chg="mod">
          <ac:chgData name="Elva Lee" userId="e80289c2-95ec-4a86-9169-067b430f8ef3" providerId="ADAL" clId="{11322198-4783-42B0-BA67-C738819B44D3}" dt="2021-07-29T07:49:58.009" v="6441" actId="14100"/>
          <ac:spMkLst>
            <pc:docMk/>
            <pc:sldMk cId="3833283053" sldId="337"/>
            <ac:spMk id="29" creationId="{CBA34750-2E4E-4397-93E2-8CF763234729}"/>
          </ac:spMkLst>
        </pc:spChg>
        <pc:spChg chg="mod">
          <ac:chgData name="Elva Lee" userId="e80289c2-95ec-4a86-9169-067b430f8ef3" providerId="ADAL" clId="{11322198-4783-42B0-BA67-C738819B44D3}" dt="2021-07-29T07:49:58.009" v="6441" actId="14100"/>
          <ac:spMkLst>
            <pc:docMk/>
            <pc:sldMk cId="3833283053" sldId="337"/>
            <ac:spMk id="30" creationId="{42527654-F211-49DF-AA0A-2B139185FA04}"/>
          </ac:spMkLst>
        </pc:spChg>
        <pc:spChg chg="mod">
          <ac:chgData name="Elva Lee" userId="e80289c2-95ec-4a86-9169-067b430f8ef3" providerId="ADAL" clId="{11322198-4783-42B0-BA67-C738819B44D3}" dt="2021-07-29T07:49:58.009" v="6441" actId="14100"/>
          <ac:spMkLst>
            <pc:docMk/>
            <pc:sldMk cId="3833283053" sldId="337"/>
            <ac:spMk id="31" creationId="{14739676-B04A-48F7-A9D4-EE699E5AC899}"/>
          </ac:spMkLst>
        </pc:spChg>
        <pc:spChg chg="mod">
          <ac:chgData name="Elva Lee" userId="e80289c2-95ec-4a86-9169-067b430f8ef3" providerId="ADAL" clId="{11322198-4783-42B0-BA67-C738819B44D3}" dt="2021-07-29T07:49:58.009" v="6441" actId="14100"/>
          <ac:spMkLst>
            <pc:docMk/>
            <pc:sldMk cId="3833283053" sldId="337"/>
            <ac:spMk id="32" creationId="{74472C8F-E11E-4740-A181-2B355FE9CEF9}"/>
          </ac:spMkLst>
        </pc:spChg>
        <pc:spChg chg="mod">
          <ac:chgData name="Elva Lee" userId="e80289c2-95ec-4a86-9169-067b430f8ef3" providerId="ADAL" clId="{11322198-4783-42B0-BA67-C738819B44D3}" dt="2021-07-29T07:49:58.009" v="6441" actId="14100"/>
          <ac:spMkLst>
            <pc:docMk/>
            <pc:sldMk cId="3833283053" sldId="337"/>
            <ac:spMk id="33" creationId="{CDD973D4-4FF3-4E96-87C2-C43458BC76F7}"/>
          </ac:spMkLst>
        </pc:spChg>
        <pc:spChg chg="mod">
          <ac:chgData name="Elva Lee" userId="e80289c2-95ec-4a86-9169-067b430f8ef3" providerId="ADAL" clId="{11322198-4783-42B0-BA67-C738819B44D3}" dt="2021-07-29T07:49:58.009" v="6441" actId="14100"/>
          <ac:spMkLst>
            <pc:docMk/>
            <pc:sldMk cId="3833283053" sldId="337"/>
            <ac:spMk id="34" creationId="{B57BFB86-A858-404A-A05E-28AE7C2B0B39}"/>
          </ac:spMkLst>
        </pc:spChg>
        <pc:spChg chg="mod">
          <ac:chgData name="Elva Lee" userId="e80289c2-95ec-4a86-9169-067b430f8ef3" providerId="ADAL" clId="{11322198-4783-42B0-BA67-C738819B44D3}" dt="2021-07-29T07:49:58.009" v="6441" actId="14100"/>
          <ac:spMkLst>
            <pc:docMk/>
            <pc:sldMk cId="3833283053" sldId="337"/>
            <ac:spMk id="35" creationId="{A4B7DF16-6484-45A3-8344-C46791CC8D77}"/>
          </ac:spMkLst>
        </pc:spChg>
        <pc:spChg chg="mod">
          <ac:chgData name="Elva Lee" userId="e80289c2-95ec-4a86-9169-067b430f8ef3" providerId="ADAL" clId="{11322198-4783-42B0-BA67-C738819B44D3}" dt="2021-07-29T07:49:58.009" v="6441" actId="14100"/>
          <ac:spMkLst>
            <pc:docMk/>
            <pc:sldMk cId="3833283053" sldId="337"/>
            <ac:spMk id="36" creationId="{C839E420-D2B2-46C4-8AFC-471D2E4B27E0}"/>
          </ac:spMkLst>
        </pc:spChg>
        <pc:spChg chg="mod">
          <ac:chgData name="Elva Lee" userId="e80289c2-95ec-4a86-9169-067b430f8ef3" providerId="ADAL" clId="{11322198-4783-42B0-BA67-C738819B44D3}" dt="2021-07-29T07:49:58.009" v="6441" actId="14100"/>
          <ac:spMkLst>
            <pc:docMk/>
            <pc:sldMk cId="3833283053" sldId="337"/>
            <ac:spMk id="38" creationId="{D267F254-1BA4-4040-95F8-3DF4688F504C}"/>
          </ac:spMkLst>
        </pc:spChg>
        <pc:spChg chg="mod">
          <ac:chgData name="Elva Lee" userId="e80289c2-95ec-4a86-9169-067b430f8ef3" providerId="ADAL" clId="{11322198-4783-42B0-BA67-C738819B44D3}" dt="2021-07-29T07:49:58.009" v="6441" actId="14100"/>
          <ac:spMkLst>
            <pc:docMk/>
            <pc:sldMk cId="3833283053" sldId="337"/>
            <ac:spMk id="39" creationId="{8698FDD9-334F-4C01-867E-EC11AE695CA3}"/>
          </ac:spMkLst>
        </pc:spChg>
        <pc:spChg chg="mod">
          <ac:chgData name="Elva Lee" userId="e80289c2-95ec-4a86-9169-067b430f8ef3" providerId="ADAL" clId="{11322198-4783-42B0-BA67-C738819B44D3}" dt="2021-07-29T07:49:58.009" v="6441" actId="14100"/>
          <ac:spMkLst>
            <pc:docMk/>
            <pc:sldMk cId="3833283053" sldId="337"/>
            <ac:spMk id="40" creationId="{23375252-8D1B-480F-8571-D54CF6DC042A}"/>
          </ac:spMkLst>
        </pc:spChg>
        <pc:spChg chg="mod">
          <ac:chgData name="Elva Lee" userId="e80289c2-95ec-4a86-9169-067b430f8ef3" providerId="ADAL" clId="{11322198-4783-42B0-BA67-C738819B44D3}" dt="2021-07-29T07:49:58.009" v="6441" actId="14100"/>
          <ac:spMkLst>
            <pc:docMk/>
            <pc:sldMk cId="3833283053" sldId="337"/>
            <ac:spMk id="41" creationId="{FCE5A402-E098-4739-984E-742C1AC07864}"/>
          </ac:spMkLst>
        </pc:spChg>
        <pc:spChg chg="mod">
          <ac:chgData name="Elva Lee" userId="e80289c2-95ec-4a86-9169-067b430f8ef3" providerId="ADAL" clId="{11322198-4783-42B0-BA67-C738819B44D3}" dt="2021-07-29T07:49:58.009" v="6441" actId="14100"/>
          <ac:spMkLst>
            <pc:docMk/>
            <pc:sldMk cId="3833283053" sldId="337"/>
            <ac:spMk id="43" creationId="{587555B0-E14F-4D06-8286-80CC525BB2FD}"/>
          </ac:spMkLst>
        </pc:spChg>
        <pc:spChg chg="mod">
          <ac:chgData name="Elva Lee" userId="e80289c2-95ec-4a86-9169-067b430f8ef3" providerId="ADAL" clId="{11322198-4783-42B0-BA67-C738819B44D3}" dt="2021-07-29T07:49:58.009" v="6441" actId="14100"/>
          <ac:spMkLst>
            <pc:docMk/>
            <pc:sldMk cId="3833283053" sldId="337"/>
            <ac:spMk id="44" creationId="{FFF359C7-BD9B-43F2-AA4E-D51EFEBB4E68}"/>
          </ac:spMkLst>
        </pc:spChg>
        <pc:spChg chg="add mod">
          <ac:chgData name="Elva Lee" userId="e80289c2-95ec-4a86-9169-067b430f8ef3" providerId="ADAL" clId="{11322198-4783-42B0-BA67-C738819B44D3}" dt="2021-07-29T07:50:01.062" v="6442" actId="1076"/>
          <ac:spMkLst>
            <pc:docMk/>
            <pc:sldMk cId="3833283053" sldId="337"/>
            <ac:spMk id="46" creationId="{02AA86E1-35F9-4952-A6DC-E5E11C2A46A7}"/>
          </ac:spMkLst>
        </pc:spChg>
        <pc:spChg chg="add mod">
          <ac:chgData name="Elva Lee" userId="e80289c2-95ec-4a86-9169-067b430f8ef3" providerId="ADAL" clId="{11322198-4783-42B0-BA67-C738819B44D3}" dt="2021-07-29T07:50:07.328" v="6443" actId="1076"/>
          <ac:spMkLst>
            <pc:docMk/>
            <pc:sldMk cId="3833283053" sldId="337"/>
            <ac:spMk id="48" creationId="{D72E1D0E-7C25-499D-8AC8-88A5C2E0ECBB}"/>
          </ac:spMkLst>
        </pc:spChg>
        <pc:spChg chg="add del">
          <ac:chgData name="Elva Lee" userId="e80289c2-95ec-4a86-9169-067b430f8ef3" providerId="ADAL" clId="{11322198-4783-42B0-BA67-C738819B44D3}" dt="2021-07-29T07:47:16.923" v="6390" actId="22"/>
          <ac:spMkLst>
            <pc:docMk/>
            <pc:sldMk cId="3833283053" sldId="337"/>
            <ac:spMk id="50" creationId="{2F0B4FE0-BCEE-45F7-B567-F1C8B5A98ECE}"/>
          </ac:spMkLst>
        </pc:spChg>
        <pc:spChg chg="add mod">
          <ac:chgData name="Elva Lee" userId="e80289c2-95ec-4a86-9169-067b430f8ef3" providerId="ADAL" clId="{11322198-4783-42B0-BA67-C738819B44D3}" dt="2021-07-30T03:03:02.094" v="9835" actId="2711"/>
          <ac:spMkLst>
            <pc:docMk/>
            <pc:sldMk cId="3833283053" sldId="337"/>
            <ac:spMk id="52" creationId="{4CB8B1CF-43FB-4500-8696-676AEB66A36C}"/>
          </ac:spMkLst>
        </pc:spChg>
        <pc:spChg chg="add mod">
          <ac:chgData name="Elva Lee" userId="e80289c2-95ec-4a86-9169-067b430f8ef3" providerId="ADAL" clId="{11322198-4783-42B0-BA67-C738819B44D3}" dt="2021-07-30T03:02:26.674" v="9830" actId="14100"/>
          <ac:spMkLst>
            <pc:docMk/>
            <pc:sldMk cId="3833283053" sldId="337"/>
            <ac:spMk id="54" creationId="{E13F55BE-84A9-4607-9E47-5A2D9F079C87}"/>
          </ac:spMkLst>
        </pc:spChg>
        <pc:spChg chg="add mod">
          <ac:chgData name="Elva Lee" userId="e80289c2-95ec-4a86-9169-067b430f8ef3" providerId="ADAL" clId="{11322198-4783-42B0-BA67-C738819B44D3}" dt="2021-07-30T03:03:50.203" v="9841" actId="1076"/>
          <ac:spMkLst>
            <pc:docMk/>
            <pc:sldMk cId="3833283053" sldId="337"/>
            <ac:spMk id="56" creationId="{44CED0CA-E107-464F-877B-37F8AEDF0946}"/>
          </ac:spMkLst>
        </pc:spChg>
        <pc:spChg chg="add mod">
          <ac:chgData name="Elva Lee" userId="e80289c2-95ec-4a86-9169-067b430f8ef3" providerId="ADAL" clId="{11322198-4783-42B0-BA67-C738819B44D3}" dt="2021-07-30T03:02:43.249" v="9833" actId="14100"/>
          <ac:spMkLst>
            <pc:docMk/>
            <pc:sldMk cId="3833283053" sldId="337"/>
            <ac:spMk id="58" creationId="{9C2575F0-7DA0-45E7-92F2-C8BDA984D0AF}"/>
          </ac:spMkLst>
        </pc:spChg>
        <pc:grpChg chg="add mod">
          <ac:chgData name="Elva Lee" userId="e80289c2-95ec-4a86-9169-067b430f8ef3" providerId="ADAL" clId="{11322198-4783-42B0-BA67-C738819B44D3}" dt="2021-07-29T07:49:58.009" v="6441" actId="14100"/>
          <ac:grpSpMkLst>
            <pc:docMk/>
            <pc:sldMk cId="3833283053" sldId="337"/>
            <ac:grpSpMk id="6" creationId="{01F8F6C7-E4A3-4351-88F0-055ECAB74988}"/>
          </ac:grpSpMkLst>
        </pc:grpChg>
        <pc:grpChg chg="mod">
          <ac:chgData name="Elva Lee" userId="e80289c2-95ec-4a86-9169-067b430f8ef3" providerId="ADAL" clId="{11322198-4783-42B0-BA67-C738819B44D3}" dt="2021-07-29T07:49:58.009" v="6441" actId="14100"/>
          <ac:grpSpMkLst>
            <pc:docMk/>
            <pc:sldMk cId="3833283053" sldId="337"/>
            <ac:grpSpMk id="9" creationId="{3DD5993A-0C9F-46BB-8D20-407A9AE261F0}"/>
          </ac:grpSpMkLst>
        </pc:grpChg>
        <pc:grpChg chg="mod">
          <ac:chgData name="Elva Lee" userId="e80289c2-95ec-4a86-9169-067b430f8ef3" providerId="ADAL" clId="{11322198-4783-42B0-BA67-C738819B44D3}" dt="2021-07-29T07:49:58.009" v="6441" actId="14100"/>
          <ac:grpSpMkLst>
            <pc:docMk/>
            <pc:sldMk cId="3833283053" sldId="337"/>
            <ac:grpSpMk id="10" creationId="{A843FCA7-FEA6-4CDA-9C89-F6EB76472A48}"/>
          </ac:grpSpMkLst>
        </pc:grpChg>
        <pc:grpChg chg="mod">
          <ac:chgData name="Elva Lee" userId="e80289c2-95ec-4a86-9169-067b430f8ef3" providerId="ADAL" clId="{11322198-4783-42B0-BA67-C738819B44D3}" dt="2021-07-29T07:49:58.009" v="6441" actId="14100"/>
          <ac:grpSpMkLst>
            <pc:docMk/>
            <pc:sldMk cId="3833283053" sldId="337"/>
            <ac:grpSpMk id="19" creationId="{D49DC36A-6677-43C3-BD42-E90D57D93C68}"/>
          </ac:grpSpMkLst>
        </pc:grpChg>
        <pc:grpChg chg="mod">
          <ac:chgData name="Elva Lee" userId="e80289c2-95ec-4a86-9169-067b430f8ef3" providerId="ADAL" clId="{11322198-4783-42B0-BA67-C738819B44D3}" dt="2021-07-29T07:49:58.009" v="6441" actId="14100"/>
          <ac:grpSpMkLst>
            <pc:docMk/>
            <pc:sldMk cId="3833283053" sldId="337"/>
            <ac:grpSpMk id="20" creationId="{45E4AE8F-389B-495A-8335-A6C6A558A204}"/>
          </ac:grpSpMkLst>
        </pc:grpChg>
        <pc:grpChg chg="mod">
          <ac:chgData name="Elva Lee" userId="e80289c2-95ec-4a86-9169-067b430f8ef3" providerId="ADAL" clId="{11322198-4783-42B0-BA67-C738819B44D3}" dt="2021-07-29T07:49:58.009" v="6441" actId="14100"/>
          <ac:grpSpMkLst>
            <pc:docMk/>
            <pc:sldMk cId="3833283053" sldId="337"/>
            <ac:grpSpMk id="21" creationId="{E77A50DC-ED5A-4D04-B73B-702B6BD8B51E}"/>
          </ac:grpSpMkLst>
        </pc:grpChg>
        <pc:grpChg chg="mod">
          <ac:chgData name="Elva Lee" userId="e80289c2-95ec-4a86-9169-067b430f8ef3" providerId="ADAL" clId="{11322198-4783-42B0-BA67-C738819B44D3}" dt="2021-07-29T07:49:58.009" v="6441" actId="14100"/>
          <ac:grpSpMkLst>
            <pc:docMk/>
            <pc:sldMk cId="3833283053" sldId="337"/>
            <ac:grpSpMk id="22" creationId="{9EF2FF6D-570D-45D6-850D-EA23FC030E0A}"/>
          </ac:grpSpMkLst>
        </pc:grpChg>
        <pc:grpChg chg="mod">
          <ac:chgData name="Elva Lee" userId="e80289c2-95ec-4a86-9169-067b430f8ef3" providerId="ADAL" clId="{11322198-4783-42B0-BA67-C738819B44D3}" dt="2021-07-29T07:49:58.009" v="6441" actId="14100"/>
          <ac:grpSpMkLst>
            <pc:docMk/>
            <pc:sldMk cId="3833283053" sldId="337"/>
            <ac:grpSpMk id="26" creationId="{649C6C9E-4FCB-4A39-9A6B-4660A9241EF1}"/>
          </ac:grpSpMkLst>
        </pc:grpChg>
        <pc:grpChg chg="mod">
          <ac:chgData name="Elva Lee" userId="e80289c2-95ec-4a86-9169-067b430f8ef3" providerId="ADAL" clId="{11322198-4783-42B0-BA67-C738819B44D3}" dt="2021-07-29T07:49:58.009" v="6441" actId="14100"/>
          <ac:grpSpMkLst>
            <pc:docMk/>
            <pc:sldMk cId="3833283053" sldId="337"/>
            <ac:grpSpMk id="37" creationId="{76BEA7C5-BF66-489B-8836-7E2C99DCD4D5}"/>
          </ac:grpSpMkLst>
        </pc:grpChg>
        <pc:grpChg chg="mod">
          <ac:chgData name="Elva Lee" userId="e80289c2-95ec-4a86-9169-067b430f8ef3" providerId="ADAL" clId="{11322198-4783-42B0-BA67-C738819B44D3}" dt="2021-07-29T07:49:58.009" v="6441" actId="14100"/>
          <ac:grpSpMkLst>
            <pc:docMk/>
            <pc:sldMk cId="3833283053" sldId="337"/>
            <ac:grpSpMk id="42" creationId="{0698EA32-AB08-4965-9A7E-6983F5EC7F1F}"/>
          </ac:grpSpMkLst>
        </pc:grpChg>
        <pc:graphicFrameChg chg="add del modGraphic">
          <ac:chgData name="Elva Lee" userId="e80289c2-95ec-4a86-9169-067b430f8ef3" providerId="ADAL" clId="{11322198-4783-42B0-BA67-C738819B44D3}" dt="2021-07-29T07:46:16.216" v="6376" actId="478"/>
          <ac:graphicFrameMkLst>
            <pc:docMk/>
            <pc:sldMk cId="3833283053" sldId="337"/>
            <ac:graphicFrameMk id="2" creationId="{96FDFCF5-5760-47C6-9AB6-C1F02333CCC9}"/>
          </ac:graphicFrameMkLst>
        </pc:graphicFrameChg>
        <pc:cxnChg chg="mod">
          <ac:chgData name="Elva Lee" userId="e80289c2-95ec-4a86-9169-067b430f8ef3" providerId="ADAL" clId="{11322198-4783-42B0-BA67-C738819B44D3}" dt="2021-07-29T07:49:58.009" v="6441" actId="14100"/>
          <ac:cxnSpMkLst>
            <pc:docMk/>
            <pc:sldMk cId="3833283053" sldId="337"/>
            <ac:cxnSpMk id="11" creationId="{A86E098C-226C-44D5-863E-E2503BCBA6AE}"/>
          </ac:cxnSpMkLst>
        </pc:cxnChg>
        <pc:cxnChg chg="mod">
          <ac:chgData name="Elva Lee" userId="e80289c2-95ec-4a86-9169-067b430f8ef3" providerId="ADAL" clId="{11322198-4783-42B0-BA67-C738819B44D3}" dt="2021-07-29T07:49:58.009" v="6441" actId="14100"/>
          <ac:cxnSpMkLst>
            <pc:docMk/>
            <pc:sldMk cId="3833283053" sldId="337"/>
            <ac:cxnSpMk id="12" creationId="{C64127E8-BC27-4717-9501-0050B4E4DC1A}"/>
          </ac:cxnSpMkLst>
        </pc:cxnChg>
        <pc:cxnChg chg="mod">
          <ac:chgData name="Elva Lee" userId="e80289c2-95ec-4a86-9169-067b430f8ef3" providerId="ADAL" clId="{11322198-4783-42B0-BA67-C738819B44D3}" dt="2021-07-29T07:49:58.009" v="6441" actId="14100"/>
          <ac:cxnSpMkLst>
            <pc:docMk/>
            <pc:sldMk cId="3833283053" sldId="337"/>
            <ac:cxnSpMk id="13" creationId="{56154967-2344-4F18-9745-74A5634ED4B8}"/>
          </ac:cxnSpMkLst>
        </pc:cxnChg>
        <pc:cxnChg chg="mod">
          <ac:chgData name="Elva Lee" userId="e80289c2-95ec-4a86-9169-067b430f8ef3" providerId="ADAL" clId="{11322198-4783-42B0-BA67-C738819B44D3}" dt="2021-07-29T07:49:58.009" v="6441" actId="14100"/>
          <ac:cxnSpMkLst>
            <pc:docMk/>
            <pc:sldMk cId="3833283053" sldId="337"/>
            <ac:cxnSpMk id="14" creationId="{1327E000-812E-46AE-9253-4A42F8B1EA13}"/>
          </ac:cxnSpMkLst>
        </pc:cxnChg>
        <pc:cxnChg chg="mod">
          <ac:chgData name="Elva Lee" userId="e80289c2-95ec-4a86-9169-067b430f8ef3" providerId="ADAL" clId="{11322198-4783-42B0-BA67-C738819B44D3}" dt="2021-07-29T07:49:58.009" v="6441" actId="14100"/>
          <ac:cxnSpMkLst>
            <pc:docMk/>
            <pc:sldMk cId="3833283053" sldId="337"/>
            <ac:cxnSpMk id="23" creationId="{85247125-0DB7-4DB0-B2AE-9A82FDA0DCEA}"/>
          </ac:cxnSpMkLst>
        </pc:cxnChg>
      </pc:sldChg>
      <pc:sldChg chg="add del">
        <pc:chgData name="Elva Lee" userId="e80289c2-95ec-4a86-9169-067b430f8ef3" providerId="ADAL" clId="{11322198-4783-42B0-BA67-C738819B44D3}" dt="2021-07-30T03:00:26.493" v="9826" actId="2696"/>
        <pc:sldMkLst>
          <pc:docMk/>
          <pc:sldMk cId="1765267382" sldId="338"/>
        </pc:sldMkLst>
      </pc:sldChg>
      <pc:sldChg chg="add del">
        <pc:chgData name="Elva Lee" userId="e80289c2-95ec-4a86-9169-067b430f8ef3" providerId="ADAL" clId="{11322198-4783-42B0-BA67-C738819B44D3}" dt="2021-07-30T03:00:26.493" v="9826" actId="2696"/>
        <pc:sldMkLst>
          <pc:docMk/>
          <pc:sldMk cId="2190864096" sldId="339"/>
        </pc:sldMkLst>
      </pc:sldChg>
      <pc:sldChg chg="new del">
        <pc:chgData name="Elva Lee" userId="e80289c2-95ec-4a86-9169-067b430f8ef3" providerId="ADAL" clId="{11322198-4783-42B0-BA67-C738819B44D3}" dt="2021-07-29T07:44:31.656" v="6373" actId="2696"/>
        <pc:sldMkLst>
          <pc:docMk/>
          <pc:sldMk cId="2330532623" sldId="339"/>
        </pc:sldMkLst>
      </pc:sldChg>
      <pc:sldChg chg="addSp delSp modSp new mod">
        <pc:chgData name="Elva Lee" userId="e80289c2-95ec-4a86-9169-067b430f8ef3" providerId="ADAL" clId="{11322198-4783-42B0-BA67-C738819B44D3}" dt="2021-07-30T04:01:56.279" v="10253" actId="20577"/>
        <pc:sldMkLst>
          <pc:docMk/>
          <pc:sldMk cId="98024499" sldId="340"/>
        </pc:sldMkLst>
        <pc:spChg chg="del">
          <ac:chgData name="Elva Lee" userId="e80289c2-95ec-4a86-9169-067b430f8ef3" providerId="ADAL" clId="{11322198-4783-42B0-BA67-C738819B44D3}" dt="2021-07-29T09:02:41.901" v="6487" actId="478"/>
          <ac:spMkLst>
            <pc:docMk/>
            <pc:sldMk cId="98024499" sldId="340"/>
            <ac:spMk id="2" creationId="{B7111F50-5839-4FC3-ADBF-042CBF386461}"/>
          </ac:spMkLst>
        </pc:spChg>
        <pc:spChg chg="add mod">
          <ac:chgData name="Elva Lee" userId="e80289c2-95ec-4a86-9169-067b430f8ef3" providerId="ADAL" clId="{11322198-4783-42B0-BA67-C738819B44D3}" dt="2021-07-29T09:18:20.500" v="6876" actId="20577"/>
          <ac:spMkLst>
            <pc:docMk/>
            <pc:sldMk cId="98024499" sldId="340"/>
            <ac:spMk id="3" creationId="{C340FE5D-C42E-48EF-9F14-90EFFD4A32AA}"/>
          </ac:spMkLst>
        </pc:spChg>
        <pc:spChg chg="mod">
          <ac:chgData name="Elva Lee" userId="e80289c2-95ec-4a86-9169-067b430f8ef3" providerId="ADAL" clId="{11322198-4783-42B0-BA67-C738819B44D3}" dt="2021-07-30T03:05:43.733" v="9860" actId="14100"/>
          <ac:spMkLst>
            <pc:docMk/>
            <pc:sldMk cId="98024499" sldId="340"/>
            <ac:spMk id="5" creationId="{8B7D24A3-B65E-4B13-ADCD-BAAD5C8F728C}"/>
          </ac:spMkLst>
        </pc:spChg>
        <pc:spChg chg="mod">
          <ac:chgData name="Elva Lee" userId="e80289c2-95ec-4a86-9169-067b430f8ef3" providerId="ADAL" clId="{11322198-4783-42B0-BA67-C738819B44D3}" dt="2021-07-29T09:04:24.579" v="6492"/>
          <ac:spMkLst>
            <pc:docMk/>
            <pc:sldMk cId="98024499" sldId="340"/>
            <ac:spMk id="6" creationId="{724A95C0-5C4A-41B1-9868-34613E20E0D1}"/>
          </ac:spMkLst>
        </pc:spChg>
        <pc:spChg chg="mod">
          <ac:chgData name="Elva Lee" userId="e80289c2-95ec-4a86-9169-067b430f8ef3" providerId="ADAL" clId="{11322198-4783-42B0-BA67-C738819B44D3}" dt="2021-07-30T03:06:11.533" v="9866" actId="1076"/>
          <ac:spMkLst>
            <pc:docMk/>
            <pc:sldMk cId="98024499" sldId="340"/>
            <ac:spMk id="7" creationId="{42F4B4FA-5D33-493E-A897-63D3B32DA8CF}"/>
          </ac:spMkLst>
        </pc:spChg>
        <pc:spChg chg="mod">
          <ac:chgData name="Elva Lee" userId="e80289c2-95ec-4a86-9169-067b430f8ef3" providerId="ADAL" clId="{11322198-4783-42B0-BA67-C738819B44D3}" dt="2021-07-30T03:06:00.838" v="9864" actId="14100"/>
          <ac:spMkLst>
            <pc:docMk/>
            <pc:sldMk cId="98024499" sldId="340"/>
            <ac:spMk id="8" creationId="{6361BCB1-4BC6-4F0E-ADB3-17DDAD52E8C9}"/>
          </ac:spMkLst>
        </pc:spChg>
        <pc:spChg chg="mod">
          <ac:chgData name="Elva Lee" userId="e80289c2-95ec-4a86-9169-067b430f8ef3" providerId="ADAL" clId="{11322198-4783-42B0-BA67-C738819B44D3}" dt="2021-07-30T03:05:46.293" v="9861" actId="1076"/>
          <ac:spMkLst>
            <pc:docMk/>
            <pc:sldMk cId="98024499" sldId="340"/>
            <ac:spMk id="9" creationId="{20FD237C-B599-4D44-928A-F7CDD107F4EA}"/>
          </ac:spMkLst>
        </pc:spChg>
        <pc:spChg chg="mod">
          <ac:chgData name="Elva Lee" userId="e80289c2-95ec-4a86-9169-067b430f8ef3" providerId="ADAL" clId="{11322198-4783-42B0-BA67-C738819B44D3}" dt="2021-07-30T03:07:11.319" v="9872" actId="14100"/>
          <ac:spMkLst>
            <pc:docMk/>
            <pc:sldMk cId="98024499" sldId="340"/>
            <ac:spMk id="10" creationId="{FB78B92E-AF53-4829-A1E3-1FE6BCB65468}"/>
          </ac:spMkLst>
        </pc:spChg>
        <pc:spChg chg="mod">
          <ac:chgData name="Elva Lee" userId="e80289c2-95ec-4a86-9169-067b430f8ef3" providerId="ADAL" clId="{11322198-4783-42B0-BA67-C738819B44D3}" dt="2021-07-30T03:06:45.142" v="9871" actId="1076"/>
          <ac:spMkLst>
            <pc:docMk/>
            <pc:sldMk cId="98024499" sldId="340"/>
            <ac:spMk id="11" creationId="{8E5665C9-1B19-4C0A-B43B-BBB7CCDCCCEF}"/>
          </ac:spMkLst>
        </pc:spChg>
        <pc:spChg chg="mod">
          <ac:chgData name="Elva Lee" userId="e80289c2-95ec-4a86-9169-067b430f8ef3" providerId="ADAL" clId="{11322198-4783-42B0-BA67-C738819B44D3}" dt="2021-07-29T09:04:24.579" v="6492"/>
          <ac:spMkLst>
            <pc:docMk/>
            <pc:sldMk cId="98024499" sldId="340"/>
            <ac:spMk id="12" creationId="{F23E0320-0A8E-46D3-9133-CCF89C21658A}"/>
          </ac:spMkLst>
        </pc:spChg>
        <pc:spChg chg="mod">
          <ac:chgData name="Elva Lee" userId="e80289c2-95ec-4a86-9169-067b430f8ef3" providerId="ADAL" clId="{11322198-4783-42B0-BA67-C738819B44D3}" dt="2021-07-30T03:05:10.461" v="9854" actId="14100"/>
          <ac:spMkLst>
            <pc:docMk/>
            <pc:sldMk cId="98024499" sldId="340"/>
            <ac:spMk id="13" creationId="{767D7DBA-484F-4A10-AB49-C352C43B10CB}"/>
          </ac:spMkLst>
        </pc:spChg>
        <pc:spChg chg="add del mod">
          <ac:chgData name="Elva Lee" userId="e80289c2-95ec-4a86-9169-067b430f8ef3" providerId="ADAL" clId="{11322198-4783-42B0-BA67-C738819B44D3}" dt="2021-07-29T09:18:56.695" v="6884" actId="478"/>
          <ac:spMkLst>
            <pc:docMk/>
            <pc:sldMk cId="98024499" sldId="340"/>
            <ac:spMk id="14" creationId="{253E74BA-3D02-453B-BDCF-CEFE0CA0C2F7}"/>
          </ac:spMkLst>
        </pc:spChg>
        <pc:spChg chg="add del mod">
          <ac:chgData name="Elva Lee" userId="e80289c2-95ec-4a86-9169-067b430f8ef3" providerId="ADAL" clId="{11322198-4783-42B0-BA67-C738819B44D3}" dt="2021-07-29T09:21:03.494" v="7012" actId="21"/>
          <ac:spMkLst>
            <pc:docMk/>
            <pc:sldMk cId="98024499" sldId="340"/>
            <ac:spMk id="15" creationId="{1910E8A3-AB1D-4880-8733-7DB64A7DD87A}"/>
          </ac:spMkLst>
        </pc:spChg>
        <pc:spChg chg="mod">
          <ac:chgData name="Elva Lee" userId="e80289c2-95ec-4a86-9169-067b430f8ef3" providerId="ADAL" clId="{11322198-4783-42B0-BA67-C738819B44D3}" dt="2021-07-30T04:01:54.028" v="10251"/>
          <ac:spMkLst>
            <pc:docMk/>
            <pc:sldMk cId="98024499" sldId="340"/>
            <ac:spMk id="15" creationId="{37C7F745-F7E2-4742-98EA-B2ACA7BF336F}"/>
          </ac:spMkLst>
        </pc:spChg>
        <pc:spChg chg="mod">
          <ac:chgData name="Elva Lee" userId="e80289c2-95ec-4a86-9169-067b430f8ef3" providerId="ADAL" clId="{11322198-4783-42B0-BA67-C738819B44D3}" dt="2021-07-30T04:01:56.279" v="10253" actId="20577"/>
          <ac:spMkLst>
            <pc:docMk/>
            <pc:sldMk cId="98024499" sldId="340"/>
            <ac:spMk id="16" creationId="{ADA9D9F5-A46D-431B-A69E-A833AFE7B04C}"/>
          </ac:spMkLst>
        </pc:spChg>
        <pc:grpChg chg="add mod">
          <ac:chgData name="Elva Lee" userId="e80289c2-95ec-4a86-9169-067b430f8ef3" providerId="ADAL" clId="{11322198-4783-42B0-BA67-C738819B44D3}" dt="2021-07-30T03:06:08.350" v="9865" actId="1076"/>
          <ac:grpSpMkLst>
            <pc:docMk/>
            <pc:sldMk cId="98024499" sldId="340"/>
            <ac:grpSpMk id="4" creationId="{F43B4E65-E37D-42D2-935E-8769C4C48C7C}"/>
          </ac:grpSpMkLst>
        </pc:grpChg>
        <pc:grpChg chg="add mod">
          <ac:chgData name="Elva Lee" userId="e80289c2-95ec-4a86-9169-067b430f8ef3" providerId="ADAL" clId="{11322198-4783-42B0-BA67-C738819B44D3}" dt="2021-07-30T04:01:54.028" v="10251"/>
          <ac:grpSpMkLst>
            <pc:docMk/>
            <pc:sldMk cId="98024499" sldId="340"/>
            <ac:grpSpMk id="14" creationId="{9149B36D-5857-421A-ABB2-650644788CB6}"/>
          </ac:grpSpMkLst>
        </pc:grpChg>
      </pc:sldChg>
      <pc:sldChg chg="addSp delSp modSp new del mod">
        <pc:chgData name="Elva Lee" userId="e80289c2-95ec-4a86-9169-067b430f8ef3" providerId="ADAL" clId="{11322198-4783-42B0-BA67-C738819B44D3}" dt="2021-07-29T10:00:41.323" v="7995" actId="2696"/>
        <pc:sldMkLst>
          <pc:docMk/>
          <pc:sldMk cId="580653837" sldId="341"/>
        </pc:sldMkLst>
        <pc:spChg chg="del">
          <ac:chgData name="Elva Lee" userId="e80289c2-95ec-4a86-9169-067b430f8ef3" providerId="ADAL" clId="{11322198-4783-42B0-BA67-C738819B44D3}" dt="2021-07-29T09:07:47.077" v="6501" actId="478"/>
          <ac:spMkLst>
            <pc:docMk/>
            <pc:sldMk cId="580653837" sldId="341"/>
            <ac:spMk id="2" creationId="{917CB90C-3163-4877-956D-21FE24F7FA30}"/>
          </ac:spMkLst>
        </pc:spChg>
        <pc:spChg chg="add del mod">
          <ac:chgData name="Elva Lee" userId="e80289c2-95ec-4a86-9169-067b430f8ef3" providerId="ADAL" clId="{11322198-4783-42B0-BA67-C738819B44D3}" dt="2021-07-29T09:09:25.514" v="6529" actId="478"/>
          <ac:spMkLst>
            <pc:docMk/>
            <pc:sldMk cId="580653837" sldId="341"/>
            <ac:spMk id="3" creationId="{9FCC3DC9-B48D-405E-9E0E-71DB4C5225B6}"/>
          </ac:spMkLst>
        </pc:spChg>
        <pc:spChg chg="add del mod">
          <ac:chgData name="Elva Lee" userId="e80289c2-95ec-4a86-9169-067b430f8ef3" providerId="ADAL" clId="{11322198-4783-42B0-BA67-C738819B44D3}" dt="2021-07-29T09:09:59.737" v="6533" actId="478"/>
          <ac:spMkLst>
            <pc:docMk/>
            <pc:sldMk cId="580653837" sldId="341"/>
            <ac:spMk id="5" creationId="{34AD03BA-B6A5-466D-A52D-9993D3B67BCB}"/>
          </ac:spMkLst>
        </pc:spChg>
        <pc:spChg chg="add del mod">
          <ac:chgData name="Elva Lee" userId="e80289c2-95ec-4a86-9169-067b430f8ef3" providerId="ADAL" clId="{11322198-4783-42B0-BA67-C738819B44D3}" dt="2021-07-29T09:10:29.716" v="6550" actId="478"/>
          <ac:spMkLst>
            <pc:docMk/>
            <pc:sldMk cId="580653837" sldId="341"/>
            <ac:spMk id="6" creationId="{74CF3082-BCF7-4537-8514-B745921A1DA6}"/>
          </ac:spMkLst>
        </pc:spChg>
        <pc:spChg chg="add del mod">
          <ac:chgData name="Elva Lee" userId="e80289c2-95ec-4a86-9169-067b430f8ef3" providerId="ADAL" clId="{11322198-4783-42B0-BA67-C738819B44D3}" dt="2021-07-29T09:56:59.460" v="7908" actId="478"/>
          <ac:spMkLst>
            <pc:docMk/>
            <pc:sldMk cId="580653837" sldId="341"/>
            <ac:spMk id="10" creationId="{00BAF9CA-E26A-467E-BFA7-C584151B2F63}"/>
          </ac:spMkLst>
        </pc:spChg>
        <pc:graphicFrameChg chg="add del modGraphic">
          <ac:chgData name="Elva Lee" userId="e80289c2-95ec-4a86-9169-067b430f8ef3" providerId="ADAL" clId="{11322198-4783-42B0-BA67-C738819B44D3}" dt="2021-07-29T09:10:56.273" v="6552" actId="1032"/>
          <ac:graphicFrameMkLst>
            <pc:docMk/>
            <pc:sldMk cId="580653837" sldId="341"/>
            <ac:graphicFrameMk id="7" creationId="{941F3571-5DFD-42EA-A448-B45883C3EDD6}"/>
          </ac:graphicFrameMkLst>
        </pc:graphicFrameChg>
        <pc:graphicFrameChg chg="add del mod modGraphic">
          <ac:chgData name="Elva Lee" userId="e80289c2-95ec-4a86-9169-067b430f8ef3" providerId="ADAL" clId="{11322198-4783-42B0-BA67-C738819B44D3}" dt="2021-07-29T09:58:08.532" v="7964" actId="21"/>
          <ac:graphicFrameMkLst>
            <pc:docMk/>
            <pc:sldMk cId="580653837" sldId="341"/>
            <ac:graphicFrameMk id="8" creationId="{8A38325E-D9FB-4301-9F2F-58974703511A}"/>
          </ac:graphicFrameMkLst>
        </pc:graphicFrameChg>
        <pc:graphicFrameChg chg="add mod">
          <ac:chgData name="Elva Lee" userId="e80289c2-95ec-4a86-9169-067b430f8ef3" providerId="ADAL" clId="{11322198-4783-42B0-BA67-C738819B44D3}" dt="2021-07-29T10:00:37.073" v="7993"/>
          <ac:graphicFrameMkLst>
            <pc:docMk/>
            <pc:sldMk cId="580653837" sldId="341"/>
            <ac:graphicFrameMk id="11" creationId="{FA4CC8B6-D04B-49E2-8B56-D95E1A5DE48F}"/>
          </ac:graphicFrameMkLst>
        </pc:graphicFrameChg>
      </pc:sldChg>
      <pc:sldChg chg="addSp delSp modSp new mod addCm delCm modCm">
        <pc:chgData name="Elva Lee" userId="e80289c2-95ec-4a86-9169-067b430f8ef3" providerId="ADAL" clId="{11322198-4783-42B0-BA67-C738819B44D3}" dt="2021-07-30T04:02:30.707" v="10260" actId="14100"/>
        <pc:sldMkLst>
          <pc:docMk/>
          <pc:sldMk cId="2845624661" sldId="342"/>
        </pc:sldMkLst>
        <pc:spChg chg="del">
          <ac:chgData name="Elva Lee" userId="e80289c2-95ec-4a86-9169-067b430f8ef3" providerId="ADAL" clId="{11322198-4783-42B0-BA67-C738819B44D3}" dt="2021-07-29T09:19:38.865" v="6895"/>
          <ac:spMkLst>
            <pc:docMk/>
            <pc:sldMk cId="2845624661" sldId="342"/>
            <ac:spMk id="2" creationId="{A45E0173-6756-4B9F-964B-49021743E7A2}"/>
          </ac:spMkLst>
        </pc:spChg>
        <pc:spChg chg="add del mod">
          <ac:chgData name="Elva Lee" userId="e80289c2-95ec-4a86-9169-067b430f8ef3" providerId="ADAL" clId="{11322198-4783-42B0-BA67-C738819B44D3}" dt="2021-07-29T09:26:25.608" v="7256" actId="478"/>
          <ac:spMkLst>
            <pc:docMk/>
            <pc:sldMk cId="2845624661" sldId="342"/>
            <ac:spMk id="3" creationId="{035E8E9B-6058-4741-AC43-CFDF130A215E}"/>
          </ac:spMkLst>
        </pc:spChg>
        <pc:spChg chg="add mod">
          <ac:chgData name="Elva Lee" userId="e80289c2-95ec-4a86-9169-067b430f8ef3" providerId="ADAL" clId="{11322198-4783-42B0-BA67-C738819B44D3}" dt="2021-07-30T04:02:30.707" v="10260" actId="14100"/>
          <ac:spMkLst>
            <pc:docMk/>
            <pc:sldMk cId="2845624661" sldId="342"/>
            <ac:spMk id="4" creationId="{57C0222E-DC24-4BAA-983F-9C302B32F550}"/>
          </ac:spMkLst>
        </pc:spChg>
        <pc:spChg chg="mod">
          <ac:chgData name="Elva Lee" userId="e80289c2-95ec-4a86-9169-067b430f8ef3" providerId="ADAL" clId="{11322198-4783-42B0-BA67-C738819B44D3}" dt="2021-07-30T04:02:25.484" v="10257"/>
          <ac:spMkLst>
            <pc:docMk/>
            <pc:sldMk cId="2845624661" sldId="342"/>
            <ac:spMk id="6" creationId="{17F742D5-B089-4096-9FC5-EC36D978F272}"/>
          </ac:spMkLst>
        </pc:spChg>
        <pc:spChg chg="add del mod">
          <ac:chgData name="Elva Lee" userId="e80289c2-95ec-4a86-9169-067b430f8ef3" providerId="ADAL" clId="{11322198-4783-42B0-BA67-C738819B44D3}" dt="2021-07-29T09:26:28.814" v="7258" actId="478"/>
          <ac:spMkLst>
            <pc:docMk/>
            <pc:sldMk cId="2845624661" sldId="342"/>
            <ac:spMk id="6" creationId="{31EB147D-AEB6-4697-B9D7-693E4F8D858C}"/>
          </ac:spMkLst>
        </pc:spChg>
        <pc:spChg chg="add mod">
          <ac:chgData name="Elva Lee" userId="e80289c2-95ec-4a86-9169-067b430f8ef3" providerId="ADAL" clId="{11322198-4783-42B0-BA67-C738819B44D3}" dt="2021-07-29T09:26:25.924" v="7257"/>
          <ac:spMkLst>
            <pc:docMk/>
            <pc:sldMk cId="2845624661" sldId="342"/>
            <ac:spMk id="7" creationId="{EADDBD8F-2DE8-4F6B-B936-50E5AD5C2D37}"/>
          </ac:spMkLst>
        </pc:spChg>
        <pc:spChg chg="mod">
          <ac:chgData name="Elva Lee" userId="e80289c2-95ec-4a86-9169-067b430f8ef3" providerId="ADAL" clId="{11322198-4783-42B0-BA67-C738819B44D3}" dt="2021-07-30T04:02:27.317" v="10259" actId="20577"/>
          <ac:spMkLst>
            <pc:docMk/>
            <pc:sldMk cId="2845624661" sldId="342"/>
            <ac:spMk id="8" creationId="{62F8A0D3-C6B5-4BD2-8B0D-E7129CD79417}"/>
          </ac:spMkLst>
        </pc:spChg>
        <pc:grpChg chg="add mod">
          <ac:chgData name="Elva Lee" userId="e80289c2-95ec-4a86-9169-067b430f8ef3" providerId="ADAL" clId="{11322198-4783-42B0-BA67-C738819B44D3}" dt="2021-07-30T04:02:25.484" v="10257"/>
          <ac:grpSpMkLst>
            <pc:docMk/>
            <pc:sldMk cId="2845624661" sldId="342"/>
            <ac:grpSpMk id="5" creationId="{20B67E65-4E5E-45F0-9509-5BAA958DB11E}"/>
          </ac:grpSpMkLst>
        </pc:grpChg>
      </pc:sldChg>
      <pc:sldChg chg="addSp delSp modSp new mod">
        <pc:chgData name="Elva Lee" userId="e80289c2-95ec-4a86-9169-067b430f8ef3" providerId="ADAL" clId="{11322198-4783-42B0-BA67-C738819B44D3}" dt="2021-07-30T04:02:01.623" v="10256" actId="20577"/>
        <pc:sldMkLst>
          <pc:docMk/>
          <pc:sldMk cId="3115589107" sldId="343"/>
        </pc:sldMkLst>
        <pc:spChg chg="del">
          <ac:chgData name="Elva Lee" userId="e80289c2-95ec-4a86-9169-067b430f8ef3" providerId="ADAL" clId="{11322198-4783-42B0-BA67-C738819B44D3}" dt="2021-07-29T09:20:41.626" v="6959" actId="478"/>
          <ac:spMkLst>
            <pc:docMk/>
            <pc:sldMk cId="3115589107" sldId="343"/>
            <ac:spMk id="2" creationId="{DDE4EC58-2D48-46AD-AA4F-15E309B73E6B}"/>
          </ac:spMkLst>
        </pc:spChg>
        <pc:spChg chg="add mod">
          <ac:chgData name="Elva Lee" userId="e80289c2-95ec-4a86-9169-067b430f8ef3" providerId="ADAL" clId="{11322198-4783-42B0-BA67-C738819B44D3}" dt="2021-07-29T09:21:09.438" v="7022" actId="20577"/>
          <ac:spMkLst>
            <pc:docMk/>
            <pc:sldMk cId="3115589107" sldId="343"/>
            <ac:spMk id="3" creationId="{22E2A390-3C39-41DF-9A38-884C9C9747A0}"/>
          </ac:spMkLst>
        </pc:spChg>
        <pc:spChg chg="add mod">
          <ac:chgData name="Elva Lee" userId="e80289c2-95ec-4a86-9169-067b430f8ef3" providerId="ADAL" clId="{11322198-4783-42B0-BA67-C738819B44D3}" dt="2021-07-30T03:42:30.354" v="10008" actId="113"/>
          <ac:spMkLst>
            <pc:docMk/>
            <pc:sldMk cId="3115589107" sldId="343"/>
            <ac:spMk id="4" creationId="{E9DD5D2E-BC2C-43C4-AA25-2D5558BB6133}"/>
          </ac:spMkLst>
        </pc:spChg>
        <pc:spChg chg="add del mod">
          <ac:chgData name="Elva Lee" userId="e80289c2-95ec-4a86-9169-067b430f8ef3" providerId="ADAL" clId="{11322198-4783-42B0-BA67-C738819B44D3}" dt="2021-07-30T03:08:30.218" v="9880" actId="478"/>
          <ac:spMkLst>
            <pc:docMk/>
            <pc:sldMk cId="3115589107" sldId="343"/>
            <ac:spMk id="5" creationId="{8E88E7F9-3204-4636-8AAA-9A962B74807F}"/>
          </ac:spMkLst>
        </pc:spChg>
        <pc:spChg chg="mod">
          <ac:chgData name="Elva Lee" userId="e80289c2-95ec-4a86-9169-067b430f8ef3" providerId="ADAL" clId="{11322198-4783-42B0-BA67-C738819B44D3}" dt="2021-07-30T04:01:59.660" v="10254"/>
          <ac:spMkLst>
            <pc:docMk/>
            <pc:sldMk cId="3115589107" sldId="343"/>
            <ac:spMk id="7" creationId="{27A0A55D-77C2-4006-9865-A857A82DDB78}"/>
          </ac:spMkLst>
        </pc:spChg>
        <pc:spChg chg="mod">
          <ac:chgData name="Elva Lee" userId="e80289c2-95ec-4a86-9169-067b430f8ef3" providerId="ADAL" clId="{11322198-4783-42B0-BA67-C738819B44D3}" dt="2021-07-30T04:02:01.623" v="10256" actId="20577"/>
          <ac:spMkLst>
            <pc:docMk/>
            <pc:sldMk cId="3115589107" sldId="343"/>
            <ac:spMk id="8" creationId="{61504466-F286-4D4B-BD76-D860008EE4D3}"/>
          </ac:spMkLst>
        </pc:spChg>
        <pc:grpChg chg="add mod">
          <ac:chgData name="Elva Lee" userId="e80289c2-95ec-4a86-9169-067b430f8ef3" providerId="ADAL" clId="{11322198-4783-42B0-BA67-C738819B44D3}" dt="2021-07-30T04:01:59.660" v="10254"/>
          <ac:grpSpMkLst>
            <pc:docMk/>
            <pc:sldMk cId="3115589107" sldId="343"/>
            <ac:grpSpMk id="6" creationId="{78027584-A0A9-4932-ACEC-1D061B856C9F}"/>
          </ac:grpSpMkLst>
        </pc:grpChg>
      </pc:sldChg>
      <pc:sldChg chg="addSp delSp modSp new mod">
        <pc:chgData name="Elva Lee" userId="e80289c2-95ec-4a86-9169-067b430f8ef3" providerId="ADAL" clId="{11322198-4783-42B0-BA67-C738819B44D3}" dt="2021-07-30T04:02:43.639" v="10263" actId="20577"/>
        <pc:sldMkLst>
          <pc:docMk/>
          <pc:sldMk cId="1803126935" sldId="344"/>
        </pc:sldMkLst>
        <pc:spChg chg="del">
          <ac:chgData name="Elva Lee" userId="e80289c2-95ec-4a86-9169-067b430f8ef3" providerId="ADAL" clId="{11322198-4783-42B0-BA67-C738819B44D3}" dt="2021-07-29T09:38:20.822" v="7476" actId="478"/>
          <ac:spMkLst>
            <pc:docMk/>
            <pc:sldMk cId="1803126935" sldId="344"/>
            <ac:spMk id="2" creationId="{B1FD14DA-5A3B-4C4B-95FA-8844B0AB17D9}"/>
          </ac:spMkLst>
        </pc:spChg>
        <pc:spChg chg="add del mod">
          <ac:chgData name="Elva Lee" userId="e80289c2-95ec-4a86-9169-067b430f8ef3" providerId="ADAL" clId="{11322198-4783-42B0-BA67-C738819B44D3}" dt="2021-07-29T09:42:18.531" v="7679" actId="20577"/>
          <ac:spMkLst>
            <pc:docMk/>
            <pc:sldMk cId="1803126935" sldId="344"/>
            <ac:spMk id="3" creationId="{5AEC2E71-C772-4914-A627-27524164ABAD}"/>
          </ac:spMkLst>
        </pc:spChg>
        <pc:spChg chg="add del mod">
          <ac:chgData name="Elva Lee" userId="e80289c2-95ec-4a86-9169-067b430f8ef3" providerId="ADAL" clId="{11322198-4783-42B0-BA67-C738819B44D3}" dt="2021-07-29T09:55:21.516" v="7896"/>
          <ac:spMkLst>
            <pc:docMk/>
            <pc:sldMk cId="1803126935" sldId="344"/>
            <ac:spMk id="5" creationId="{0790F779-36D1-4223-A997-62D9781F206F}"/>
          </ac:spMkLst>
        </pc:spChg>
        <pc:spChg chg="mod">
          <ac:chgData name="Elva Lee" userId="e80289c2-95ec-4a86-9169-067b430f8ef3" providerId="ADAL" clId="{11322198-4783-42B0-BA67-C738819B44D3}" dt="2021-07-30T04:02:41.657" v="10261"/>
          <ac:spMkLst>
            <pc:docMk/>
            <pc:sldMk cId="1803126935" sldId="344"/>
            <ac:spMk id="5" creationId="{44091794-50F4-4918-9EC7-503A16B7F0C9}"/>
          </ac:spMkLst>
        </pc:spChg>
        <pc:spChg chg="add mod">
          <ac:chgData name="Elva Lee" userId="e80289c2-95ec-4a86-9169-067b430f8ef3" providerId="ADAL" clId="{11322198-4783-42B0-BA67-C738819B44D3}" dt="2021-07-30T03:13:57.956" v="9907" actId="113"/>
          <ac:spMkLst>
            <pc:docMk/>
            <pc:sldMk cId="1803126935" sldId="344"/>
            <ac:spMk id="6" creationId="{57533D53-8356-4215-841B-BF0FEA7D4D79}"/>
          </ac:spMkLst>
        </pc:spChg>
        <pc:spChg chg="mod">
          <ac:chgData name="Elva Lee" userId="e80289c2-95ec-4a86-9169-067b430f8ef3" providerId="ADAL" clId="{11322198-4783-42B0-BA67-C738819B44D3}" dt="2021-07-30T04:02:43.639" v="10263" actId="20577"/>
          <ac:spMkLst>
            <pc:docMk/>
            <pc:sldMk cId="1803126935" sldId="344"/>
            <ac:spMk id="7" creationId="{BE7ED00E-5E25-4506-97E8-D8A404E2F156}"/>
          </ac:spMkLst>
        </pc:spChg>
        <pc:grpChg chg="add mod">
          <ac:chgData name="Elva Lee" userId="e80289c2-95ec-4a86-9169-067b430f8ef3" providerId="ADAL" clId="{11322198-4783-42B0-BA67-C738819B44D3}" dt="2021-07-30T04:02:41.657" v="10261"/>
          <ac:grpSpMkLst>
            <pc:docMk/>
            <pc:sldMk cId="1803126935" sldId="344"/>
            <ac:grpSpMk id="4" creationId="{B853F835-9A90-42F3-97C5-D336C74E86AC}"/>
          </ac:grpSpMkLst>
        </pc:grpChg>
      </pc:sldChg>
      <pc:sldChg chg="addSp delSp modSp new mod ord">
        <pc:chgData name="Elva Lee" userId="e80289c2-95ec-4a86-9169-067b430f8ef3" providerId="ADAL" clId="{11322198-4783-42B0-BA67-C738819B44D3}" dt="2021-07-30T04:01:40.309" v="10250" actId="14100"/>
        <pc:sldMkLst>
          <pc:docMk/>
          <pc:sldMk cId="1754421129" sldId="345"/>
        </pc:sldMkLst>
        <pc:spChg chg="del">
          <ac:chgData name="Elva Lee" userId="e80289c2-95ec-4a86-9169-067b430f8ef3" providerId="ADAL" clId="{11322198-4783-42B0-BA67-C738819B44D3}" dt="2021-07-29T09:44:14.291" v="7742"/>
          <ac:spMkLst>
            <pc:docMk/>
            <pc:sldMk cId="1754421129" sldId="345"/>
            <ac:spMk id="2" creationId="{4BF2B72E-7FA4-4403-BFA9-CE8E7AFD3DCE}"/>
          </ac:spMkLst>
        </pc:spChg>
        <pc:spChg chg="add mod">
          <ac:chgData name="Elva Lee" userId="e80289c2-95ec-4a86-9169-067b430f8ef3" providerId="ADAL" clId="{11322198-4783-42B0-BA67-C738819B44D3}" dt="2021-07-30T04:01:40.309" v="10250" actId="14100"/>
          <ac:spMkLst>
            <pc:docMk/>
            <pc:sldMk cId="1754421129" sldId="345"/>
            <ac:spMk id="3" creationId="{86B19C2C-D31F-44B9-8A2B-6CAAF68F9792}"/>
          </ac:spMkLst>
        </pc:spChg>
        <pc:spChg chg="add del mod">
          <ac:chgData name="Elva Lee" userId="e80289c2-95ec-4a86-9169-067b430f8ef3" providerId="ADAL" clId="{11322198-4783-42B0-BA67-C738819B44D3}" dt="2021-07-29T09:53:27.340" v="7869" actId="478"/>
          <ac:spMkLst>
            <pc:docMk/>
            <pc:sldMk cId="1754421129" sldId="345"/>
            <ac:spMk id="5" creationId="{0733EDAB-9972-4CE0-AA86-AD2B1094B1C0}"/>
          </ac:spMkLst>
        </pc:spChg>
        <pc:spChg chg="mod">
          <ac:chgData name="Elva Lee" userId="e80289c2-95ec-4a86-9169-067b430f8ef3" providerId="ADAL" clId="{11322198-4783-42B0-BA67-C738819B44D3}" dt="2021-07-30T04:01:32.716" v="10243"/>
          <ac:spMkLst>
            <pc:docMk/>
            <pc:sldMk cId="1754421129" sldId="345"/>
            <ac:spMk id="5" creationId="{7CF89E24-787C-4449-A47E-E931FD61461E}"/>
          </ac:spMkLst>
        </pc:spChg>
        <pc:spChg chg="add mod">
          <ac:chgData name="Elva Lee" userId="e80289c2-95ec-4a86-9169-067b430f8ef3" providerId="ADAL" clId="{11322198-4783-42B0-BA67-C738819B44D3}" dt="2021-07-29T09:54:24.514" v="7883" actId="12"/>
          <ac:spMkLst>
            <pc:docMk/>
            <pc:sldMk cId="1754421129" sldId="345"/>
            <ac:spMk id="6" creationId="{3CDD4E5D-34F4-4414-8BEE-8C87EE45487A}"/>
          </ac:spMkLst>
        </pc:spChg>
        <pc:spChg chg="mod">
          <ac:chgData name="Elva Lee" userId="e80289c2-95ec-4a86-9169-067b430f8ef3" providerId="ADAL" clId="{11322198-4783-42B0-BA67-C738819B44D3}" dt="2021-07-30T04:01:37.303" v="10249" actId="20577"/>
          <ac:spMkLst>
            <pc:docMk/>
            <pc:sldMk cId="1754421129" sldId="345"/>
            <ac:spMk id="7" creationId="{0404B711-883A-49E0-A222-125010902318}"/>
          </ac:spMkLst>
        </pc:spChg>
        <pc:grpChg chg="add mod">
          <ac:chgData name="Elva Lee" userId="e80289c2-95ec-4a86-9169-067b430f8ef3" providerId="ADAL" clId="{11322198-4783-42B0-BA67-C738819B44D3}" dt="2021-07-30T04:01:32.716" v="10243"/>
          <ac:grpSpMkLst>
            <pc:docMk/>
            <pc:sldMk cId="1754421129" sldId="345"/>
            <ac:grpSpMk id="4" creationId="{86D35043-1078-4E53-8ADD-85E40DA6DFA5}"/>
          </ac:grpSpMkLst>
        </pc:grpChg>
      </pc:sldChg>
      <pc:sldChg chg="addSp delSp modSp mod">
        <pc:chgData name="Elva Lee" userId="e80289c2-95ec-4a86-9169-067b430f8ef3" providerId="ADAL" clId="{11322198-4783-42B0-BA67-C738819B44D3}" dt="2021-07-30T09:18:31.742" v="10426" actId="20577"/>
        <pc:sldMkLst>
          <pc:docMk/>
          <pc:sldMk cId="1116306158" sldId="346"/>
        </pc:sldMkLst>
        <pc:spChg chg="add mod">
          <ac:chgData name="Elva Lee" userId="e80289c2-95ec-4a86-9169-067b430f8ef3" providerId="ADAL" clId="{11322198-4783-42B0-BA67-C738819B44D3}" dt="2021-07-30T03:27:56.157" v="10004" actId="692"/>
          <ac:spMkLst>
            <pc:docMk/>
            <pc:sldMk cId="1116306158" sldId="346"/>
            <ac:spMk id="2" creationId="{9A695536-0B0C-470F-B864-CD3F23A405AF}"/>
          </ac:spMkLst>
        </pc:spChg>
        <pc:spChg chg="add del mod">
          <ac:chgData name="Elva Lee" userId="e80289c2-95ec-4a86-9169-067b430f8ef3" providerId="ADAL" clId="{11322198-4783-42B0-BA67-C738819B44D3}" dt="2021-07-30T03:21:09.346" v="9951" actId="478"/>
          <ac:spMkLst>
            <pc:docMk/>
            <pc:sldMk cId="1116306158" sldId="346"/>
            <ac:spMk id="3" creationId="{17CCDE91-5CC1-47B2-B25B-F4ED32D92773}"/>
          </ac:spMkLst>
        </pc:spChg>
        <pc:spChg chg="add del mod">
          <ac:chgData name="Elva Lee" userId="e80289c2-95ec-4a86-9169-067b430f8ef3" providerId="ADAL" clId="{11322198-4783-42B0-BA67-C738819B44D3}" dt="2021-07-30T03:20:37.042" v="9940" actId="478"/>
          <ac:spMkLst>
            <pc:docMk/>
            <pc:sldMk cId="1116306158" sldId="346"/>
            <ac:spMk id="4" creationId="{74758CF4-FED5-458E-BA3B-00CF02AFBF1A}"/>
          </ac:spMkLst>
        </pc:spChg>
        <pc:spChg chg="mod">
          <ac:chgData name="Elva Lee" userId="e80289c2-95ec-4a86-9169-067b430f8ef3" providerId="ADAL" clId="{11322198-4783-42B0-BA67-C738819B44D3}" dt="2021-07-29T09:56:50.875" v="7907" actId="207"/>
          <ac:spMkLst>
            <pc:docMk/>
            <pc:sldMk cId="1116306158" sldId="346"/>
            <ac:spMk id="7" creationId="{11A85AD4-816C-4443-BE42-253CE858DFB4}"/>
          </ac:spMkLst>
        </pc:spChg>
        <pc:spChg chg="add del mod">
          <ac:chgData name="Elva Lee" userId="e80289c2-95ec-4a86-9169-067b430f8ef3" providerId="ADAL" clId="{11322198-4783-42B0-BA67-C738819B44D3}" dt="2021-07-30T03:20:36.242" v="9939" actId="478"/>
          <ac:spMkLst>
            <pc:docMk/>
            <pc:sldMk cId="1116306158" sldId="346"/>
            <ac:spMk id="9" creationId="{3023216A-0587-4F31-A112-19A69B236FC2}"/>
          </ac:spMkLst>
        </pc:spChg>
        <pc:spChg chg="add del mod">
          <ac:chgData name="Elva Lee" userId="e80289c2-95ec-4a86-9169-067b430f8ef3" providerId="ADAL" clId="{11322198-4783-42B0-BA67-C738819B44D3}" dt="2021-07-30T03:20:50.322" v="9945" actId="478"/>
          <ac:spMkLst>
            <pc:docMk/>
            <pc:sldMk cId="1116306158" sldId="346"/>
            <ac:spMk id="11" creationId="{D402E640-848F-4A6E-8E9D-AD586AFBD0B1}"/>
          </ac:spMkLst>
        </pc:spChg>
        <pc:spChg chg="add mod">
          <ac:chgData name="Elva Lee" userId="e80289c2-95ec-4a86-9169-067b430f8ef3" providerId="ADAL" clId="{11322198-4783-42B0-BA67-C738819B44D3}" dt="2021-07-30T03:36:28.659" v="10007" actId="2711"/>
          <ac:spMkLst>
            <pc:docMk/>
            <pc:sldMk cId="1116306158" sldId="346"/>
            <ac:spMk id="12" creationId="{8F766058-8777-4F65-B5AB-C94A5F806C2B}"/>
          </ac:spMkLst>
        </pc:spChg>
        <pc:spChg chg="add del mod">
          <ac:chgData name="Elva Lee" userId="e80289c2-95ec-4a86-9169-067b430f8ef3" providerId="ADAL" clId="{11322198-4783-42B0-BA67-C738819B44D3}" dt="2021-07-29T10:00:27.717" v="7991" actId="478"/>
          <ac:spMkLst>
            <pc:docMk/>
            <pc:sldMk cId="1116306158" sldId="346"/>
            <ac:spMk id="12" creationId="{DB3C9396-09C2-4A4E-B843-A25DCA8E08EF}"/>
          </ac:spMkLst>
        </pc:spChg>
        <pc:spChg chg="add del mod">
          <ac:chgData name="Elva Lee" userId="e80289c2-95ec-4a86-9169-067b430f8ef3" providerId="ADAL" clId="{11322198-4783-42B0-BA67-C738819B44D3}" dt="2021-07-30T03:21:20.354" v="9955" actId="478"/>
          <ac:spMkLst>
            <pc:docMk/>
            <pc:sldMk cId="1116306158" sldId="346"/>
            <ac:spMk id="13" creationId="{8215F027-4078-4F58-902D-4933054AB0CA}"/>
          </ac:spMkLst>
        </pc:spChg>
        <pc:spChg chg="add del mod">
          <ac:chgData name="Elva Lee" userId="e80289c2-95ec-4a86-9169-067b430f8ef3" providerId="ADAL" clId="{11322198-4783-42B0-BA67-C738819B44D3}" dt="2021-07-30T03:21:30.899" v="9961" actId="478"/>
          <ac:spMkLst>
            <pc:docMk/>
            <pc:sldMk cId="1116306158" sldId="346"/>
            <ac:spMk id="14" creationId="{EFFB36B9-2D20-4E6F-931A-BE37ADD17BB4}"/>
          </ac:spMkLst>
        </pc:spChg>
        <pc:spChg chg="add mod">
          <ac:chgData name="Elva Lee" userId="e80289c2-95ec-4a86-9169-067b430f8ef3" providerId="ADAL" clId="{11322198-4783-42B0-BA67-C738819B44D3}" dt="2021-07-30T03:27:33.388" v="9998" actId="1076"/>
          <ac:spMkLst>
            <pc:docMk/>
            <pc:sldMk cId="1116306158" sldId="346"/>
            <ac:spMk id="15" creationId="{8DBE7FC3-A7BA-4027-9F1C-610569E89523}"/>
          </ac:spMkLst>
        </pc:spChg>
        <pc:spChg chg="add mod">
          <ac:chgData name="Elva Lee" userId="e80289c2-95ec-4a86-9169-067b430f8ef3" providerId="ADAL" clId="{11322198-4783-42B0-BA67-C738819B44D3}" dt="2021-07-30T03:27:40.652" v="10001" actId="1076"/>
          <ac:spMkLst>
            <pc:docMk/>
            <pc:sldMk cId="1116306158" sldId="346"/>
            <ac:spMk id="16" creationId="{CF0957F9-DA33-4996-817A-C09CB4A7F86F}"/>
          </ac:spMkLst>
        </pc:spChg>
        <pc:spChg chg="add mod">
          <ac:chgData name="Elva Lee" userId="e80289c2-95ec-4a86-9169-067b430f8ef3" providerId="ADAL" clId="{11322198-4783-42B0-BA67-C738819B44D3}" dt="2021-07-30T03:27:37.421" v="10000" actId="1076"/>
          <ac:spMkLst>
            <pc:docMk/>
            <pc:sldMk cId="1116306158" sldId="346"/>
            <ac:spMk id="17" creationId="{56B30372-821A-479F-AB5B-CC6E05C87E9D}"/>
          </ac:spMkLst>
        </pc:spChg>
        <pc:spChg chg="mod">
          <ac:chgData name="Elva Lee" userId="e80289c2-95ec-4a86-9169-067b430f8ef3" providerId="ADAL" clId="{11322198-4783-42B0-BA67-C738819B44D3}" dt="2021-07-30T04:02:49.933" v="10264"/>
          <ac:spMkLst>
            <pc:docMk/>
            <pc:sldMk cId="1116306158" sldId="346"/>
            <ac:spMk id="19" creationId="{C7DBC203-25B0-4A24-96ED-CB1913F4D7A8}"/>
          </ac:spMkLst>
        </pc:spChg>
        <pc:spChg chg="mod">
          <ac:chgData name="Elva Lee" userId="e80289c2-95ec-4a86-9169-067b430f8ef3" providerId="ADAL" clId="{11322198-4783-42B0-BA67-C738819B44D3}" dt="2021-07-30T04:02:52.360" v="10266" actId="20577"/>
          <ac:spMkLst>
            <pc:docMk/>
            <pc:sldMk cId="1116306158" sldId="346"/>
            <ac:spMk id="20" creationId="{88782512-C77B-42A5-A1D8-D8C5461DAC1E}"/>
          </ac:spMkLst>
        </pc:spChg>
        <pc:spChg chg="add mod">
          <ac:chgData name="Elva Lee" userId="e80289c2-95ec-4a86-9169-067b430f8ef3" providerId="ADAL" clId="{11322198-4783-42B0-BA67-C738819B44D3}" dt="2021-07-30T09:18:31.742" v="10426" actId="20577"/>
          <ac:spMkLst>
            <pc:docMk/>
            <pc:sldMk cId="1116306158" sldId="346"/>
            <ac:spMk id="22" creationId="{E599B247-66D5-4505-ACB6-30F2C18C5210}"/>
          </ac:spMkLst>
        </pc:spChg>
        <pc:grpChg chg="add mod">
          <ac:chgData name="Elva Lee" userId="e80289c2-95ec-4a86-9169-067b430f8ef3" providerId="ADAL" clId="{11322198-4783-42B0-BA67-C738819B44D3}" dt="2021-07-30T04:02:49.933" v="10264"/>
          <ac:grpSpMkLst>
            <pc:docMk/>
            <pc:sldMk cId="1116306158" sldId="346"/>
            <ac:grpSpMk id="18" creationId="{7DFC102C-E4A6-4FE0-B6D7-87B467DF29B0}"/>
          </ac:grpSpMkLst>
        </pc:grpChg>
        <pc:graphicFrameChg chg="del mod">
          <ac:chgData name="Elva Lee" userId="e80289c2-95ec-4a86-9169-067b430f8ef3" providerId="ADAL" clId="{11322198-4783-42B0-BA67-C738819B44D3}" dt="2021-07-29T09:56:44.422" v="7906" actId="478"/>
          <ac:graphicFrameMkLst>
            <pc:docMk/>
            <pc:sldMk cId="1116306158" sldId="346"/>
            <ac:graphicFrameMk id="2" creationId="{51570A2D-F1EB-4F3E-A127-172053820907}"/>
          </ac:graphicFrameMkLst>
        </pc:graphicFrameChg>
        <pc:graphicFrameChg chg="add del mod">
          <ac:chgData name="Elva Lee" userId="e80289c2-95ec-4a86-9169-067b430f8ef3" providerId="ADAL" clId="{11322198-4783-42B0-BA67-C738819B44D3}" dt="2021-07-29T09:58:17.041" v="7968" actId="21"/>
          <ac:graphicFrameMkLst>
            <pc:docMk/>
            <pc:sldMk cId="1116306158" sldId="346"/>
            <ac:graphicFrameMk id="8" creationId="{69D74290-2D1D-439D-9918-DE6D3881103F}"/>
          </ac:graphicFrameMkLst>
        </pc:graphicFrameChg>
        <pc:picChg chg="add mod">
          <ac:chgData name="Elva Lee" userId="e80289c2-95ec-4a86-9169-067b430f8ef3" providerId="ADAL" clId="{11322198-4783-42B0-BA67-C738819B44D3}" dt="2021-07-30T04:04:50.930" v="10270" actId="1076"/>
          <ac:picMkLst>
            <pc:docMk/>
            <pc:sldMk cId="1116306158" sldId="346"/>
            <ac:picMk id="21" creationId="{6DC6317F-3C37-4084-ACD9-B0CA9CBD3AA2}"/>
          </ac:picMkLst>
        </pc:picChg>
      </pc:sldChg>
      <pc:sldChg chg="new del">
        <pc:chgData name="Elva Lee" userId="e80289c2-95ec-4a86-9169-067b430f8ef3" providerId="ADAL" clId="{11322198-4783-42B0-BA67-C738819B44D3}" dt="2021-07-30T01:38:58.856" v="8042" actId="2696"/>
        <pc:sldMkLst>
          <pc:docMk/>
          <pc:sldMk cId="898945493" sldId="347"/>
        </pc:sldMkLst>
      </pc:sldChg>
      <pc:sldChg chg="addSp delSp modSp mod">
        <pc:chgData name="Elva Lee" userId="e80289c2-95ec-4a86-9169-067b430f8ef3" providerId="ADAL" clId="{11322198-4783-42B0-BA67-C738819B44D3}" dt="2021-07-30T04:00:31.111" v="10216" actId="20577"/>
        <pc:sldMkLst>
          <pc:docMk/>
          <pc:sldMk cId="1910908932" sldId="347"/>
        </pc:sldMkLst>
        <pc:spChg chg="del">
          <ac:chgData name="Elva Lee" userId="e80289c2-95ec-4a86-9169-067b430f8ef3" providerId="ADAL" clId="{11322198-4783-42B0-BA67-C738819B44D3}" dt="2021-07-30T03:00:05.136" v="9816" actId="478"/>
          <ac:spMkLst>
            <pc:docMk/>
            <pc:sldMk cId="1910908932" sldId="347"/>
            <ac:spMk id="2" creationId="{178D6FCE-FE10-458B-A9F9-4DE1AE746DAD}"/>
          </ac:spMkLst>
        </pc:spChg>
        <pc:spChg chg="add del mod">
          <ac:chgData name="Elva Lee" userId="e80289c2-95ec-4a86-9169-067b430f8ef3" providerId="ADAL" clId="{11322198-4783-42B0-BA67-C738819B44D3}" dt="2021-07-30T03:00:08.557" v="9818" actId="478"/>
          <ac:spMkLst>
            <pc:docMk/>
            <pc:sldMk cId="1910908932" sldId="347"/>
            <ac:spMk id="5" creationId="{A79CA4E1-4E86-41C2-87AE-1863B281551A}"/>
          </ac:spMkLst>
        </pc:spChg>
        <pc:spChg chg="add mod">
          <ac:chgData name="Elva Lee" userId="e80289c2-95ec-4a86-9169-067b430f8ef3" providerId="ADAL" clId="{11322198-4783-42B0-BA67-C738819B44D3}" dt="2021-07-30T03:00:10.083" v="9819" actId="1076"/>
          <ac:spMkLst>
            <pc:docMk/>
            <pc:sldMk cId="1910908932" sldId="347"/>
            <ac:spMk id="12" creationId="{97C50CEC-3446-40FE-B0FD-E0972977615F}"/>
          </ac:spMkLst>
        </pc:spChg>
        <pc:spChg chg="mod">
          <ac:chgData name="Elva Lee" userId="e80289c2-95ec-4a86-9169-067b430f8ef3" providerId="ADAL" clId="{11322198-4783-42B0-BA67-C738819B44D3}" dt="2021-07-30T04:00:27.973" v="10214"/>
          <ac:spMkLst>
            <pc:docMk/>
            <pc:sldMk cId="1910908932" sldId="347"/>
            <ac:spMk id="16" creationId="{0F7A77C9-D13B-41B5-AE29-41F99B737DC7}"/>
          </ac:spMkLst>
        </pc:spChg>
        <pc:spChg chg="mod">
          <ac:chgData name="Elva Lee" userId="e80289c2-95ec-4a86-9169-067b430f8ef3" providerId="ADAL" clId="{11322198-4783-42B0-BA67-C738819B44D3}" dt="2021-07-30T04:00:31.111" v="10216" actId="20577"/>
          <ac:spMkLst>
            <pc:docMk/>
            <pc:sldMk cId="1910908932" sldId="347"/>
            <ac:spMk id="17" creationId="{08015DF1-0BE7-4398-8762-70C2CD4BA1B0}"/>
          </ac:spMkLst>
        </pc:spChg>
        <pc:grpChg chg="add mod">
          <ac:chgData name="Elva Lee" userId="e80289c2-95ec-4a86-9169-067b430f8ef3" providerId="ADAL" clId="{11322198-4783-42B0-BA67-C738819B44D3}" dt="2021-07-30T04:00:27.973" v="10214"/>
          <ac:grpSpMkLst>
            <pc:docMk/>
            <pc:sldMk cId="1910908932" sldId="347"/>
            <ac:grpSpMk id="15" creationId="{04221D20-22E4-4B8A-AA82-89DEB08CB48F}"/>
          </ac:grpSpMkLst>
        </pc:grpChg>
      </pc:sldChg>
      <pc:sldChg chg="addSp modSp new del mod">
        <pc:chgData name="Elva Lee" userId="e80289c2-95ec-4a86-9169-067b430f8ef3" providerId="ADAL" clId="{11322198-4783-42B0-BA67-C738819B44D3}" dt="2021-07-30T01:40:06.974" v="8053" actId="2696"/>
        <pc:sldMkLst>
          <pc:docMk/>
          <pc:sldMk cId="2057965695" sldId="347"/>
        </pc:sldMkLst>
        <pc:spChg chg="add mod">
          <ac:chgData name="Elva Lee" userId="e80289c2-95ec-4a86-9169-067b430f8ef3" providerId="ADAL" clId="{11322198-4783-42B0-BA67-C738819B44D3}" dt="2021-07-30T01:39:25.089" v="8044"/>
          <ac:spMkLst>
            <pc:docMk/>
            <pc:sldMk cId="2057965695" sldId="347"/>
            <ac:spMk id="3" creationId="{B79D07D7-3E42-4B40-A4B8-0FC95017ADE2}"/>
          </ac:spMkLst>
        </pc:spChg>
        <pc:spChg chg="add mod">
          <ac:chgData name="Elva Lee" userId="e80289c2-95ec-4a86-9169-067b430f8ef3" providerId="ADAL" clId="{11322198-4783-42B0-BA67-C738819B44D3}" dt="2021-07-30T01:39:31.791" v="8045"/>
          <ac:spMkLst>
            <pc:docMk/>
            <pc:sldMk cId="2057965695" sldId="347"/>
            <ac:spMk id="4" creationId="{D6FE7082-A897-4D8D-AE01-D3E9EDF4E0E0}"/>
          </ac:spMkLst>
        </pc:spChg>
        <pc:spChg chg="add mod">
          <ac:chgData name="Elva Lee" userId="e80289c2-95ec-4a86-9169-067b430f8ef3" providerId="ADAL" clId="{11322198-4783-42B0-BA67-C738819B44D3}" dt="2021-07-30T01:39:45.534" v="8048"/>
          <ac:spMkLst>
            <pc:docMk/>
            <pc:sldMk cId="2057965695" sldId="347"/>
            <ac:spMk id="5" creationId="{5C55109F-B62A-4E09-99D0-4EEA178597D6}"/>
          </ac:spMkLst>
        </pc:spChg>
        <pc:spChg chg="add mod">
          <ac:chgData name="Elva Lee" userId="e80289c2-95ec-4a86-9169-067b430f8ef3" providerId="ADAL" clId="{11322198-4783-42B0-BA67-C738819B44D3}" dt="2021-07-30T01:39:56.379" v="8050" actId="1076"/>
          <ac:spMkLst>
            <pc:docMk/>
            <pc:sldMk cId="2057965695" sldId="347"/>
            <ac:spMk id="6" creationId="{AD0FF2DC-18FF-4CE2-8D9D-5B0E0907B3E5}"/>
          </ac:spMkLst>
        </pc:spChg>
      </pc:sldChg>
      <pc:sldChg chg="addSp delSp modSp mod">
        <pc:chgData name="Elva Lee" userId="e80289c2-95ec-4a86-9169-067b430f8ef3" providerId="ADAL" clId="{11322198-4783-42B0-BA67-C738819B44D3}" dt="2021-07-30T04:00:36.999" v="10219" actId="20577"/>
        <pc:sldMkLst>
          <pc:docMk/>
          <pc:sldMk cId="1107049471" sldId="348"/>
        </pc:sldMkLst>
        <pc:spChg chg="del">
          <ac:chgData name="Elva Lee" userId="e80289c2-95ec-4a86-9169-067b430f8ef3" providerId="ADAL" clId="{11322198-4783-42B0-BA67-C738819B44D3}" dt="2021-07-30T03:00:13.711" v="9820" actId="478"/>
          <ac:spMkLst>
            <pc:docMk/>
            <pc:sldMk cId="1107049471" sldId="348"/>
            <ac:spMk id="2" creationId="{862CD082-E5FF-4E4A-99E8-B355AA7F8323}"/>
          </ac:spMkLst>
        </pc:spChg>
        <pc:spChg chg="add del mod">
          <ac:chgData name="Elva Lee" userId="e80289c2-95ec-4a86-9169-067b430f8ef3" providerId="ADAL" clId="{11322198-4783-42B0-BA67-C738819B44D3}" dt="2021-07-30T03:00:15.854" v="9822" actId="478"/>
          <ac:spMkLst>
            <pc:docMk/>
            <pc:sldMk cId="1107049471" sldId="348"/>
            <ac:spMk id="8" creationId="{38F9EFB1-914F-400E-BE83-C8960687FB7A}"/>
          </ac:spMkLst>
        </pc:spChg>
        <pc:spChg chg="add mod">
          <ac:chgData name="Elva Lee" userId="e80289c2-95ec-4a86-9169-067b430f8ef3" providerId="ADAL" clId="{11322198-4783-42B0-BA67-C738819B44D3}" dt="2021-07-30T03:00:13.940" v="9821"/>
          <ac:spMkLst>
            <pc:docMk/>
            <pc:sldMk cId="1107049471" sldId="348"/>
            <ac:spMk id="9" creationId="{B99A08C1-1433-4915-8A69-9AACC7EC96D9}"/>
          </ac:spMkLst>
        </pc:spChg>
        <pc:spChg chg="mod">
          <ac:chgData name="Elva Lee" userId="e80289c2-95ec-4a86-9169-067b430f8ef3" providerId="ADAL" clId="{11322198-4783-42B0-BA67-C738819B44D3}" dt="2021-07-30T04:00:34.763" v="10217"/>
          <ac:spMkLst>
            <pc:docMk/>
            <pc:sldMk cId="1107049471" sldId="348"/>
            <ac:spMk id="11" creationId="{64A891AE-A423-463F-9EF8-5E513A8112FD}"/>
          </ac:spMkLst>
        </pc:spChg>
        <pc:spChg chg="mod">
          <ac:chgData name="Elva Lee" userId="e80289c2-95ec-4a86-9169-067b430f8ef3" providerId="ADAL" clId="{11322198-4783-42B0-BA67-C738819B44D3}" dt="2021-07-30T04:00:36.999" v="10219" actId="20577"/>
          <ac:spMkLst>
            <pc:docMk/>
            <pc:sldMk cId="1107049471" sldId="348"/>
            <ac:spMk id="12" creationId="{21978DE4-0A09-43B4-BF13-ACA97CB45EDA}"/>
          </ac:spMkLst>
        </pc:spChg>
        <pc:grpChg chg="add mod">
          <ac:chgData name="Elva Lee" userId="e80289c2-95ec-4a86-9169-067b430f8ef3" providerId="ADAL" clId="{11322198-4783-42B0-BA67-C738819B44D3}" dt="2021-07-30T04:00:34.763" v="10217"/>
          <ac:grpSpMkLst>
            <pc:docMk/>
            <pc:sldMk cId="1107049471" sldId="348"/>
            <ac:grpSpMk id="10" creationId="{B5FE7C17-8068-4C0F-A80F-D242F6009AE9}"/>
          </ac:grpSpMkLst>
        </pc:grpChg>
      </pc:sldChg>
      <pc:sldChg chg="addSp delSp modSp new mod modAnim">
        <pc:chgData name="Elva Lee" userId="e80289c2-95ec-4a86-9169-067b430f8ef3" providerId="ADAL" clId="{11322198-4783-42B0-BA67-C738819B44D3}" dt="2021-07-30T04:01:17.815" v="10239" actId="20577"/>
        <pc:sldMkLst>
          <pc:docMk/>
          <pc:sldMk cId="2401092894" sldId="349"/>
        </pc:sldMkLst>
        <pc:spChg chg="del">
          <ac:chgData name="Elva Lee" userId="e80289c2-95ec-4a86-9169-067b430f8ef3" providerId="ADAL" clId="{11322198-4783-42B0-BA67-C738819B44D3}" dt="2021-07-30T03:55:25.897" v="10145" actId="478"/>
          <ac:spMkLst>
            <pc:docMk/>
            <pc:sldMk cId="2401092894" sldId="349"/>
            <ac:spMk id="2" creationId="{6F0C7AEF-BCBD-468F-9FAE-2E43E15B8983}"/>
          </ac:spMkLst>
        </pc:spChg>
        <pc:spChg chg="add mod">
          <ac:chgData name="Elva Lee" userId="e80289c2-95ec-4a86-9169-067b430f8ef3" providerId="ADAL" clId="{11322198-4783-42B0-BA67-C738819B44D3}" dt="2021-07-30T03:59:00.939" v="10204" actId="14100"/>
          <ac:spMkLst>
            <pc:docMk/>
            <pc:sldMk cId="2401092894" sldId="349"/>
            <ac:spMk id="3" creationId="{A1C681F2-E5AE-4BAD-9C94-81EBA4E35375}"/>
          </ac:spMkLst>
        </pc:spChg>
        <pc:spChg chg="add mod">
          <ac:chgData name="Elva Lee" userId="e80289c2-95ec-4a86-9169-067b430f8ef3" providerId="ADAL" clId="{11322198-4783-42B0-BA67-C738819B44D3}" dt="2021-07-30T03:59:05.659" v="10205" actId="1076"/>
          <ac:spMkLst>
            <pc:docMk/>
            <pc:sldMk cId="2401092894" sldId="349"/>
            <ac:spMk id="4" creationId="{1A17DE77-084D-4C2B-9BFF-D76B98653FAE}"/>
          </ac:spMkLst>
        </pc:spChg>
        <pc:spChg chg="mod">
          <ac:chgData name="Elva Lee" userId="e80289c2-95ec-4a86-9169-067b430f8ef3" providerId="ADAL" clId="{11322198-4783-42B0-BA67-C738819B44D3}" dt="2021-07-30T04:01:15.863" v="10237"/>
          <ac:spMkLst>
            <pc:docMk/>
            <pc:sldMk cId="2401092894" sldId="349"/>
            <ac:spMk id="7" creationId="{3D451551-52CE-4CF2-A78B-D9937A4BF6AA}"/>
          </ac:spMkLst>
        </pc:spChg>
        <pc:spChg chg="mod">
          <ac:chgData name="Elva Lee" userId="e80289c2-95ec-4a86-9169-067b430f8ef3" providerId="ADAL" clId="{11322198-4783-42B0-BA67-C738819B44D3}" dt="2021-07-30T04:01:17.815" v="10239" actId="20577"/>
          <ac:spMkLst>
            <pc:docMk/>
            <pc:sldMk cId="2401092894" sldId="349"/>
            <ac:spMk id="8" creationId="{72AB9C2F-A954-43D8-9C94-2DDC86B07180}"/>
          </ac:spMkLst>
        </pc:spChg>
        <pc:grpChg chg="add mod">
          <ac:chgData name="Elva Lee" userId="e80289c2-95ec-4a86-9169-067b430f8ef3" providerId="ADAL" clId="{11322198-4783-42B0-BA67-C738819B44D3}" dt="2021-07-30T04:01:15.863" v="10237"/>
          <ac:grpSpMkLst>
            <pc:docMk/>
            <pc:sldMk cId="2401092894" sldId="349"/>
            <ac:grpSpMk id="6" creationId="{5A49AA5F-AFB2-4A2F-B1EE-9FE1F79AEA14}"/>
          </ac:grpSpMkLst>
        </pc:grpChg>
        <pc:picChg chg="add mod">
          <ac:chgData name="Elva Lee" userId="e80289c2-95ec-4a86-9169-067b430f8ef3" providerId="ADAL" clId="{11322198-4783-42B0-BA67-C738819B44D3}" dt="2021-07-30T03:59:14.123" v="10208" actId="1076"/>
          <ac:picMkLst>
            <pc:docMk/>
            <pc:sldMk cId="2401092894" sldId="349"/>
            <ac:picMk id="5" creationId="{04F554FC-7A3D-40DC-A7D9-9BCDA2E50097}"/>
          </ac:picMkLst>
        </pc:picChg>
      </pc:sldChg>
      <pc:sldChg chg="add del">
        <pc:chgData name="Elva Lee" userId="e80289c2-95ec-4a86-9169-067b430f8ef3" providerId="ADAL" clId="{11322198-4783-42B0-BA67-C738819B44D3}" dt="2021-07-30T04:03:29.214" v="10268" actId="2696"/>
        <pc:sldMkLst>
          <pc:docMk/>
          <pc:sldMk cId="332963777" sldId="35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784ED4-C884-40F3-ACAC-F4649511A4F0}"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HK"/>
        </a:p>
      </dgm:t>
    </dgm:pt>
    <dgm:pt modelId="{05EB0323-00D2-4B60-B78B-E1F3AC1D71EC}">
      <dgm:prSet phldrT="[Text]"/>
      <dgm:spPr/>
      <dgm:t>
        <a:bodyPr/>
        <a:lstStyle/>
        <a:p>
          <a:r>
            <a:rPr lang="zh-TW" altLang="en-US" dirty="0"/>
            <a:t>第一步</a:t>
          </a:r>
          <a:endParaRPr lang="en-HK" dirty="0"/>
        </a:p>
      </dgm:t>
    </dgm:pt>
    <dgm:pt modelId="{07553F63-BF53-40B0-9729-BD48C0FDA373}" type="parTrans" cxnId="{69564735-2C06-4E66-A0E5-DDDC26A261EC}">
      <dgm:prSet/>
      <dgm:spPr/>
      <dgm:t>
        <a:bodyPr/>
        <a:lstStyle/>
        <a:p>
          <a:endParaRPr lang="en-HK"/>
        </a:p>
      </dgm:t>
    </dgm:pt>
    <dgm:pt modelId="{440DC3C3-D310-410D-86F9-F54E16EE5F17}" type="sibTrans" cxnId="{69564735-2C06-4E66-A0E5-DDDC26A261EC}">
      <dgm:prSet/>
      <dgm:spPr/>
      <dgm:t>
        <a:bodyPr/>
        <a:lstStyle/>
        <a:p>
          <a:endParaRPr lang="en-HK"/>
        </a:p>
      </dgm:t>
    </dgm:pt>
    <dgm:pt modelId="{BE3DB765-09DC-4F6B-BFAB-263384297C5A}">
      <dgm:prSet phldrT="[Text]" custT="1"/>
      <dgm:spPr/>
      <dgm:t>
        <a:bodyPr/>
        <a:lstStyle/>
        <a:p>
          <a:pPr algn="l"/>
          <a:r>
            <a:rPr lang="zh-TW" altLang="en-US" sz="2800" b="0" dirty="0">
              <a:latin typeface="+mn-ea"/>
              <a:ea typeface="+mn-ea"/>
            </a:rPr>
            <a:t>全國人大作出</a:t>
          </a:r>
          <a:r>
            <a:rPr lang="zh-CN" altLang="en-US" sz="2800" b="0" dirty="0">
              <a:solidFill>
                <a:schemeClr val="tx1"/>
              </a:solidFill>
              <a:latin typeface="Microsoft JhengHei" panose="020B0604030504040204" pitchFamily="34" charset="-120"/>
              <a:ea typeface="Microsoft JhengHei" panose="020B0604030504040204" pitchFamily="34" charset="-120"/>
              <a:sym typeface="仿宋_GB2312" charset="-122"/>
            </a:rPr>
            <a:t>《關於建立健全香港特別行政區維護國家安全的法律制度和執行機制的決定》</a:t>
          </a:r>
          <a:endParaRPr lang="en-HK" sz="2800" b="0" dirty="0">
            <a:latin typeface="Microsoft JhengHei" panose="020B0604030504040204" pitchFamily="34" charset="-120"/>
            <a:ea typeface="Microsoft JhengHei" panose="020B0604030504040204" pitchFamily="34" charset="-120"/>
          </a:endParaRPr>
        </a:p>
      </dgm:t>
    </dgm:pt>
    <dgm:pt modelId="{58DAAAD5-1DAA-4C52-AA84-294238BBEBF4}" type="parTrans" cxnId="{F22303D7-174F-4A7F-8946-6D4F1134E0CB}">
      <dgm:prSet/>
      <dgm:spPr/>
      <dgm:t>
        <a:bodyPr/>
        <a:lstStyle/>
        <a:p>
          <a:endParaRPr lang="en-HK"/>
        </a:p>
      </dgm:t>
    </dgm:pt>
    <dgm:pt modelId="{E48CBCD2-CB9B-4B15-9CDA-D977AEB78FAA}" type="sibTrans" cxnId="{F22303D7-174F-4A7F-8946-6D4F1134E0CB}">
      <dgm:prSet/>
      <dgm:spPr/>
      <dgm:t>
        <a:bodyPr/>
        <a:lstStyle/>
        <a:p>
          <a:endParaRPr lang="en-HK"/>
        </a:p>
      </dgm:t>
    </dgm:pt>
    <dgm:pt modelId="{DC3781F0-DF1A-4060-B13B-AC15C9236E66}">
      <dgm:prSet phldrT="[Text]"/>
      <dgm:spPr/>
      <dgm:t>
        <a:bodyPr/>
        <a:lstStyle/>
        <a:p>
          <a:r>
            <a:rPr lang="zh-TW" altLang="en-US" dirty="0"/>
            <a:t>第二步</a:t>
          </a:r>
          <a:endParaRPr lang="en-HK" dirty="0"/>
        </a:p>
      </dgm:t>
    </dgm:pt>
    <dgm:pt modelId="{BBF7610F-F6D0-414A-A132-13AD64BDF091}" type="parTrans" cxnId="{14854123-A115-4AA1-B46F-05B0685A79EB}">
      <dgm:prSet/>
      <dgm:spPr/>
      <dgm:t>
        <a:bodyPr/>
        <a:lstStyle/>
        <a:p>
          <a:endParaRPr lang="en-HK"/>
        </a:p>
      </dgm:t>
    </dgm:pt>
    <dgm:pt modelId="{6AB2F1B6-D540-4C94-959B-D770E2D20275}" type="sibTrans" cxnId="{14854123-A115-4AA1-B46F-05B0685A79EB}">
      <dgm:prSet/>
      <dgm:spPr/>
      <dgm:t>
        <a:bodyPr/>
        <a:lstStyle/>
        <a:p>
          <a:endParaRPr lang="en-HK"/>
        </a:p>
      </dgm:t>
    </dgm:pt>
    <dgm:pt modelId="{37B371E6-647A-4941-A842-8783DFF85416}">
      <dgm:prSet phldrT="[Text]" custT="1"/>
      <dgm:spPr/>
      <dgm:t>
        <a:bodyPr/>
        <a:lstStyle/>
        <a:p>
          <a:pPr algn="l"/>
          <a:r>
            <a:rPr lang="zh-TW" altLang="en-US" sz="2800" b="0" dirty="0">
              <a:latin typeface="Microsoft JhengHei" panose="020B0604030504040204" pitchFamily="34" charset="-120"/>
              <a:ea typeface="Microsoft JhengHei" panose="020B0604030504040204" pitchFamily="34" charset="-120"/>
            </a:rPr>
            <a:t>全國人大常委制定</a:t>
          </a:r>
          <a:r>
            <a:rPr lang="zh-HK" altLang="en-US" sz="2800" dirty="0">
              <a:solidFill>
                <a:schemeClr val="tx1"/>
              </a:solidFill>
              <a:latin typeface="Microsoft JhengHei" panose="020B0604030504040204" pitchFamily="34" charset="-120"/>
              <a:ea typeface="Microsoft JhengHei" panose="020B0604030504040204" pitchFamily="34" charset="-120"/>
              <a:sym typeface="仿宋_GB2312" charset="-122"/>
            </a:rPr>
            <a:t>《</a:t>
          </a:r>
          <a:r>
            <a:rPr lang="zh-HK" altLang="en-US" sz="2800" dirty="0">
              <a:solidFill>
                <a:schemeClr val="tx1"/>
              </a:solidFill>
              <a:latin typeface="Microsoft JhengHei" panose="020B0604030504040204" pitchFamily="34" charset="-120"/>
              <a:ea typeface="Microsoft JhengHei" panose="020B0604030504040204" pitchFamily="34" charset="-120"/>
              <a:sym typeface="Microsoft YaHei" panose="020B0503020204020204" pitchFamily="34" charset="-122"/>
            </a:rPr>
            <a:t>中華人民共和國香港特別行政區維護國家安全法</a:t>
          </a:r>
          <a:r>
            <a:rPr lang="zh-HK" altLang="en-US" sz="2800" dirty="0">
              <a:solidFill>
                <a:schemeClr val="tx1"/>
              </a:solidFill>
              <a:latin typeface="Microsoft JhengHei" panose="020B0604030504040204" pitchFamily="34" charset="-120"/>
              <a:ea typeface="Microsoft JhengHei" panose="020B0604030504040204" pitchFamily="34" charset="-120"/>
              <a:sym typeface="仿宋_GB2312" charset="-122"/>
            </a:rPr>
            <a:t>》</a:t>
          </a:r>
          <a:endParaRPr lang="en-HK" sz="2800" dirty="0">
            <a:latin typeface="Microsoft JhengHei" panose="020B0604030504040204" pitchFamily="34" charset="-120"/>
            <a:ea typeface="Microsoft JhengHei" panose="020B0604030504040204" pitchFamily="34" charset="-120"/>
          </a:endParaRPr>
        </a:p>
      </dgm:t>
    </dgm:pt>
    <dgm:pt modelId="{89DDC44C-9C49-4D22-A344-FF799D1BA622}" type="parTrans" cxnId="{10EC7504-AC84-4D19-BA4E-AB92EF2B67AD}">
      <dgm:prSet/>
      <dgm:spPr/>
      <dgm:t>
        <a:bodyPr/>
        <a:lstStyle/>
        <a:p>
          <a:endParaRPr lang="en-HK"/>
        </a:p>
      </dgm:t>
    </dgm:pt>
    <dgm:pt modelId="{05B15626-40BB-48A6-A17C-0C1A913E5BE9}" type="sibTrans" cxnId="{10EC7504-AC84-4D19-BA4E-AB92EF2B67AD}">
      <dgm:prSet/>
      <dgm:spPr/>
      <dgm:t>
        <a:bodyPr/>
        <a:lstStyle/>
        <a:p>
          <a:endParaRPr lang="en-HK"/>
        </a:p>
      </dgm:t>
    </dgm:pt>
    <dgm:pt modelId="{A6303B00-5885-4D7D-A5DD-93B69F9B9576}">
      <dgm:prSet phldrT="[Text]"/>
      <dgm:spPr/>
      <dgm:t>
        <a:bodyPr/>
        <a:lstStyle/>
        <a:p>
          <a:r>
            <a:rPr lang="zh-TW" altLang="en-US" dirty="0"/>
            <a:t>第三步</a:t>
          </a:r>
          <a:endParaRPr lang="en-HK" dirty="0"/>
        </a:p>
      </dgm:t>
    </dgm:pt>
    <dgm:pt modelId="{9462B6D2-9ECB-4C2C-9B09-C393192BD43F}" type="parTrans" cxnId="{6ECE58CE-D2D1-413F-BC2A-B61CDD0A6E77}">
      <dgm:prSet/>
      <dgm:spPr/>
      <dgm:t>
        <a:bodyPr/>
        <a:lstStyle/>
        <a:p>
          <a:endParaRPr lang="en-HK"/>
        </a:p>
      </dgm:t>
    </dgm:pt>
    <dgm:pt modelId="{C916FC2B-F364-4D76-AC68-34CB5CD78722}" type="sibTrans" cxnId="{6ECE58CE-D2D1-413F-BC2A-B61CDD0A6E77}">
      <dgm:prSet/>
      <dgm:spPr/>
      <dgm:t>
        <a:bodyPr/>
        <a:lstStyle/>
        <a:p>
          <a:endParaRPr lang="en-HK"/>
        </a:p>
      </dgm:t>
    </dgm:pt>
    <dgm:pt modelId="{7EBC35A8-53F1-421C-AFF8-14F0A029BFFF}">
      <dgm:prSet phldrT="[Text]" custT="1"/>
      <dgm:spPr/>
      <dgm:t>
        <a:bodyPr/>
        <a:lstStyle/>
        <a:p>
          <a:r>
            <a:rPr lang="zh-TW" altLang="en-US" sz="2800" dirty="0">
              <a:solidFill>
                <a:schemeClr val="tx1"/>
              </a:solidFill>
              <a:latin typeface="Microsoft JhengHei" panose="020B0604030504040204" pitchFamily="34" charset="-120"/>
              <a:ea typeface="Microsoft JhengHei" panose="020B0604030504040204" pitchFamily="34" charset="-120"/>
            </a:rPr>
            <a:t>香港特別行政區政府將</a:t>
          </a:r>
          <a:r>
            <a:rPr lang="en-US" altLang="zh-TW" sz="2800" dirty="0">
              <a:solidFill>
                <a:schemeClr val="tx1"/>
              </a:solidFill>
              <a:latin typeface="Microsoft JhengHei" panose="020B0604030504040204" pitchFamily="34" charset="-120"/>
              <a:ea typeface="Microsoft JhengHei" panose="020B0604030504040204" pitchFamily="34" charset="-120"/>
            </a:rPr>
            <a:t>《</a:t>
          </a:r>
          <a:r>
            <a:rPr lang="zh-TW" altLang="en-US" sz="2800" dirty="0">
              <a:solidFill>
                <a:schemeClr val="tx1"/>
              </a:solidFill>
              <a:latin typeface="Microsoft JhengHei" panose="020B0604030504040204" pitchFamily="34" charset="-120"/>
              <a:ea typeface="Microsoft JhengHei" panose="020B0604030504040204" pitchFamily="34" charset="-120"/>
            </a:rPr>
            <a:t>香港國安法</a:t>
          </a:r>
          <a:r>
            <a:rPr lang="en-US" altLang="zh-TW" sz="2800" dirty="0">
              <a:solidFill>
                <a:schemeClr val="tx1"/>
              </a:solidFill>
              <a:latin typeface="Microsoft JhengHei" panose="020B0604030504040204" pitchFamily="34" charset="-120"/>
              <a:ea typeface="Microsoft JhengHei" panose="020B0604030504040204" pitchFamily="34" charset="-120"/>
            </a:rPr>
            <a:t>》</a:t>
          </a:r>
          <a:r>
            <a:rPr lang="zh-TW" altLang="en-US" sz="2800" dirty="0">
              <a:solidFill>
                <a:schemeClr val="tx1"/>
              </a:solidFill>
              <a:latin typeface="Microsoft JhengHei" panose="020B0604030504040204" pitchFamily="34" charset="-120"/>
              <a:ea typeface="Microsoft JhengHei" panose="020B0604030504040204" pitchFamily="34" charset="-120"/>
            </a:rPr>
            <a:t>刊憲實施</a:t>
          </a:r>
          <a:endParaRPr lang="en-HK" sz="2800" dirty="0">
            <a:latin typeface="Microsoft JhengHei" panose="020B0604030504040204" pitchFamily="34" charset="-120"/>
            <a:ea typeface="Microsoft JhengHei" panose="020B0604030504040204" pitchFamily="34" charset="-120"/>
          </a:endParaRPr>
        </a:p>
      </dgm:t>
    </dgm:pt>
    <dgm:pt modelId="{11C67166-F88F-43E7-9D62-E330AF1B404E}" type="parTrans" cxnId="{914AD767-2E9B-4B96-9A7D-D1963A4588C3}">
      <dgm:prSet/>
      <dgm:spPr/>
      <dgm:t>
        <a:bodyPr/>
        <a:lstStyle/>
        <a:p>
          <a:endParaRPr lang="en-HK"/>
        </a:p>
      </dgm:t>
    </dgm:pt>
    <dgm:pt modelId="{E09EE646-DE1B-4DFE-8C8F-07D75B709F63}" type="sibTrans" cxnId="{914AD767-2E9B-4B96-9A7D-D1963A4588C3}">
      <dgm:prSet/>
      <dgm:spPr/>
      <dgm:t>
        <a:bodyPr/>
        <a:lstStyle/>
        <a:p>
          <a:endParaRPr lang="en-HK"/>
        </a:p>
      </dgm:t>
    </dgm:pt>
    <dgm:pt modelId="{9D40929E-D8F1-4FFD-9A0D-42773CC11F57}" type="pres">
      <dgm:prSet presAssocID="{3D784ED4-C884-40F3-ACAC-F4649511A4F0}" presName="Name0" presStyleCnt="0">
        <dgm:presLayoutVars>
          <dgm:chPref val="3"/>
          <dgm:dir/>
          <dgm:animLvl val="lvl"/>
          <dgm:resizeHandles/>
        </dgm:presLayoutVars>
      </dgm:prSet>
      <dgm:spPr/>
    </dgm:pt>
    <dgm:pt modelId="{D5A4C018-7715-4946-801C-E1A118C7EB0C}" type="pres">
      <dgm:prSet presAssocID="{05EB0323-00D2-4B60-B78B-E1F3AC1D71EC}" presName="horFlow" presStyleCnt="0"/>
      <dgm:spPr/>
    </dgm:pt>
    <dgm:pt modelId="{A0F0FF58-F765-43EB-AD43-557F77678B14}" type="pres">
      <dgm:prSet presAssocID="{05EB0323-00D2-4B60-B78B-E1F3AC1D71EC}" presName="bigChev" presStyleLbl="node1" presStyleIdx="0" presStyleCnt="3" custScaleX="81607"/>
      <dgm:spPr/>
    </dgm:pt>
    <dgm:pt modelId="{9829F91A-BDDE-412F-803E-8330AA1E16FF}" type="pres">
      <dgm:prSet presAssocID="{58DAAAD5-1DAA-4C52-AA84-294238BBEBF4}" presName="parTrans" presStyleCnt="0"/>
      <dgm:spPr/>
    </dgm:pt>
    <dgm:pt modelId="{B44D09DE-357A-41E4-85FB-EE8306613A8B}" type="pres">
      <dgm:prSet presAssocID="{BE3DB765-09DC-4F6B-BFAB-263384297C5A}" presName="node" presStyleLbl="alignAccFollowNode1" presStyleIdx="0" presStyleCnt="3" custScaleX="543937" custScaleY="185680">
        <dgm:presLayoutVars>
          <dgm:bulletEnabled val="1"/>
        </dgm:presLayoutVars>
      </dgm:prSet>
      <dgm:spPr/>
    </dgm:pt>
    <dgm:pt modelId="{B043FD00-A9BB-474F-95EB-9EFA6604D0DA}" type="pres">
      <dgm:prSet presAssocID="{05EB0323-00D2-4B60-B78B-E1F3AC1D71EC}" presName="vSp" presStyleCnt="0"/>
      <dgm:spPr/>
    </dgm:pt>
    <dgm:pt modelId="{CEF33ACE-0E14-4AD7-8A36-E1423A6966AE}" type="pres">
      <dgm:prSet presAssocID="{DC3781F0-DF1A-4060-B13B-AC15C9236E66}" presName="horFlow" presStyleCnt="0"/>
      <dgm:spPr/>
    </dgm:pt>
    <dgm:pt modelId="{0F5E460E-0FB7-4212-9101-E1DC0A77A9A9}" type="pres">
      <dgm:prSet presAssocID="{DC3781F0-DF1A-4060-B13B-AC15C9236E66}" presName="bigChev" presStyleLbl="node1" presStyleIdx="1" presStyleCnt="3" custScaleX="80985"/>
      <dgm:spPr/>
    </dgm:pt>
    <dgm:pt modelId="{14A07133-E837-47BC-AA81-DA1EA705ABA1}" type="pres">
      <dgm:prSet presAssocID="{89DDC44C-9C49-4D22-A344-FF799D1BA622}" presName="parTrans" presStyleCnt="0"/>
      <dgm:spPr/>
    </dgm:pt>
    <dgm:pt modelId="{0D1D1311-C462-45A3-A93D-0A2388182F3F}" type="pres">
      <dgm:prSet presAssocID="{37B371E6-647A-4941-A842-8783DFF85416}" presName="node" presStyleLbl="alignAccFollowNode1" presStyleIdx="1" presStyleCnt="3" custScaleX="543626" custScaleY="193435">
        <dgm:presLayoutVars>
          <dgm:bulletEnabled val="1"/>
        </dgm:presLayoutVars>
      </dgm:prSet>
      <dgm:spPr/>
    </dgm:pt>
    <dgm:pt modelId="{CE9000DF-FC18-4BC8-A73C-EFB722C829D1}" type="pres">
      <dgm:prSet presAssocID="{DC3781F0-DF1A-4060-B13B-AC15C9236E66}" presName="vSp" presStyleCnt="0"/>
      <dgm:spPr/>
    </dgm:pt>
    <dgm:pt modelId="{9FAF3AAA-FF07-4A6C-A0FA-D25C98EFF955}" type="pres">
      <dgm:prSet presAssocID="{A6303B00-5885-4D7D-A5DD-93B69F9B9576}" presName="horFlow" presStyleCnt="0"/>
      <dgm:spPr/>
    </dgm:pt>
    <dgm:pt modelId="{82270883-14E7-413C-84FE-117000644075}" type="pres">
      <dgm:prSet presAssocID="{A6303B00-5885-4D7D-A5DD-93B69F9B9576}" presName="bigChev" presStyleLbl="node1" presStyleIdx="2" presStyleCnt="3" custScaleX="80389"/>
      <dgm:spPr/>
    </dgm:pt>
    <dgm:pt modelId="{4A07441D-DB7A-4686-A952-45C6F2641366}" type="pres">
      <dgm:prSet presAssocID="{11C67166-F88F-43E7-9D62-E330AF1B404E}" presName="parTrans" presStyleCnt="0"/>
      <dgm:spPr/>
    </dgm:pt>
    <dgm:pt modelId="{F8A6D49D-CA70-4FF7-8E32-85D6A5790813}" type="pres">
      <dgm:prSet presAssocID="{7EBC35A8-53F1-421C-AFF8-14F0A029BFFF}" presName="node" presStyleLbl="alignAccFollowNode1" presStyleIdx="2" presStyleCnt="3" custScaleX="534231" custScaleY="200702">
        <dgm:presLayoutVars>
          <dgm:bulletEnabled val="1"/>
        </dgm:presLayoutVars>
      </dgm:prSet>
      <dgm:spPr/>
    </dgm:pt>
  </dgm:ptLst>
  <dgm:cxnLst>
    <dgm:cxn modelId="{10EC7504-AC84-4D19-BA4E-AB92EF2B67AD}" srcId="{DC3781F0-DF1A-4060-B13B-AC15C9236E66}" destId="{37B371E6-647A-4941-A842-8783DFF85416}" srcOrd="0" destOrd="0" parTransId="{89DDC44C-9C49-4D22-A344-FF799D1BA622}" sibTransId="{05B15626-40BB-48A6-A17C-0C1A913E5BE9}"/>
    <dgm:cxn modelId="{DFE7F00E-F1D0-4759-87CB-8450C02157EC}" type="presOf" srcId="{BE3DB765-09DC-4F6B-BFAB-263384297C5A}" destId="{B44D09DE-357A-41E4-85FB-EE8306613A8B}" srcOrd="0" destOrd="0" presId="urn:microsoft.com/office/officeart/2005/8/layout/lProcess3"/>
    <dgm:cxn modelId="{A940E416-C93A-4417-A41B-91BF4E7B0059}" type="presOf" srcId="{A6303B00-5885-4D7D-A5DD-93B69F9B9576}" destId="{82270883-14E7-413C-84FE-117000644075}" srcOrd="0" destOrd="0" presId="urn:microsoft.com/office/officeart/2005/8/layout/lProcess3"/>
    <dgm:cxn modelId="{14854123-A115-4AA1-B46F-05B0685A79EB}" srcId="{3D784ED4-C884-40F3-ACAC-F4649511A4F0}" destId="{DC3781F0-DF1A-4060-B13B-AC15C9236E66}" srcOrd="1" destOrd="0" parTransId="{BBF7610F-F6D0-414A-A132-13AD64BDF091}" sibTransId="{6AB2F1B6-D540-4C94-959B-D770E2D20275}"/>
    <dgm:cxn modelId="{B9517424-3D19-4CAD-B3AB-74034B4A02CB}" type="presOf" srcId="{3D784ED4-C884-40F3-ACAC-F4649511A4F0}" destId="{9D40929E-D8F1-4FFD-9A0D-42773CC11F57}" srcOrd="0" destOrd="0" presId="urn:microsoft.com/office/officeart/2005/8/layout/lProcess3"/>
    <dgm:cxn modelId="{69564735-2C06-4E66-A0E5-DDDC26A261EC}" srcId="{3D784ED4-C884-40F3-ACAC-F4649511A4F0}" destId="{05EB0323-00D2-4B60-B78B-E1F3AC1D71EC}" srcOrd="0" destOrd="0" parTransId="{07553F63-BF53-40B0-9729-BD48C0FDA373}" sibTransId="{440DC3C3-D310-410D-86F9-F54E16EE5F17}"/>
    <dgm:cxn modelId="{3D24A35F-3264-4F89-BA85-F5DDCB6961C2}" type="presOf" srcId="{05EB0323-00D2-4B60-B78B-E1F3AC1D71EC}" destId="{A0F0FF58-F765-43EB-AD43-557F77678B14}" srcOrd="0" destOrd="0" presId="urn:microsoft.com/office/officeart/2005/8/layout/lProcess3"/>
    <dgm:cxn modelId="{914AD767-2E9B-4B96-9A7D-D1963A4588C3}" srcId="{A6303B00-5885-4D7D-A5DD-93B69F9B9576}" destId="{7EBC35A8-53F1-421C-AFF8-14F0A029BFFF}" srcOrd="0" destOrd="0" parTransId="{11C67166-F88F-43E7-9D62-E330AF1B404E}" sibTransId="{E09EE646-DE1B-4DFE-8C8F-07D75B709F63}"/>
    <dgm:cxn modelId="{7843A4AF-4716-4ADC-9243-EB25426265B1}" type="presOf" srcId="{37B371E6-647A-4941-A842-8783DFF85416}" destId="{0D1D1311-C462-45A3-A93D-0A2388182F3F}" srcOrd="0" destOrd="0" presId="urn:microsoft.com/office/officeart/2005/8/layout/lProcess3"/>
    <dgm:cxn modelId="{F7473CBE-F69E-44BA-8C85-D6E5E7FB0C68}" type="presOf" srcId="{DC3781F0-DF1A-4060-B13B-AC15C9236E66}" destId="{0F5E460E-0FB7-4212-9101-E1DC0A77A9A9}" srcOrd="0" destOrd="0" presId="urn:microsoft.com/office/officeart/2005/8/layout/lProcess3"/>
    <dgm:cxn modelId="{6ECE58CE-D2D1-413F-BC2A-B61CDD0A6E77}" srcId="{3D784ED4-C884-40F3-ACAC-F4649511A4F0}" destId="{A6303B00-5885-4D7D-A5DD-93B69F9B9576}" srcOrd="2" destOrd="0" parTransId="{9462B6D2-9ECB-4C2C-9B09-C393192BD43F}" sibTransId="{C916FC2B-F364-4D76-AC68-34CB5CD78722}"/>
    <dgm:cxn modelId="{F22303D7-174F-4A7F-8946-6D4F1134E0CB}" srcId="{05EB0323-00D2-4B60-B78B-E1F3AC1D71EC}" destId="{BE3DB765-09DC-4F6B-BFAB-263384297C5A}" srcOrd="0" destOrd="0" parTransId="{58DAAAD5-1DAA-4C52-AA84-294238BBEBF4}" sibTransId="{E48CBCD2-CB9B-4B15-9CDA-D977AEB78FAA}"/>
    <dgm:cxn modelId="{C0D616E8-B2CA-4233-B1AE-576CF3099F5D}" type="presOf" srcId="{7EBC35A8-53F1-421C-AFF8-14F0A029BFFF}" destId="{F8A6D49D-CA70-4FF7-8E32-85D6A5790813}" srcOrd="0" destOrd="0" presId="urn:microsoft.com/office/officeart/2005/8/layout/lProcess3"/>
    <dgm:cxn modelId="{36094418-BBB2-4676-986C-CC9EE6EECBE4}" type="presParOf" srcId="{9D40929E-D8F1-4FFD-9A0D-42773CC11F57}" destId="{D5A4C018-7715-4946-801C-E1A118C7EB0C}" srcOrd="0" destOrd="0" presId="urn:microsoft.com/office/officeart/2005/8/layout/lProcess3"/>
    <dgm:cxn modelId="{07D88DE3-3AE3-46FC-AB54-F18BF5B58FE9}" type="presParOf" srcId="{D5A4C018-7715-4946-801C-E1A118C7EB0C}" destId="{A0F0FF58-F765-43EB-AD43-557F77678B14}" srcOrd="0" destOrd="0" presId="urn:microsoft.com/office/officeart/2005/8/layout/lProcess3"/>
    <dgm:cxn modelId="{2F75AEBB-90CF-44FC-9861-F5CC32EC187C}" type="presParOf" srcId="{D5A4C018-7715-4946-801C-E1A118C7EB0C}" destId="{9829F91A-BDDE-412F-803E-8330AA1E16FF}" srcOrd="1" destOrd="0" presId="urn:microsoft.com/office/officeart/2005/8/layout/lProcess3"/>
    <dgm:cxn modelId="{D4875993-E612-481B-95FF-E2EC1E79D67C}" type="presParOf" srcId="{D5A4C018-7715-4946-801C-E1A118C7EB0C}" destId="{B44D09DE-357A-41E4-85FB-EE8306613A8B}" srcOrd="2" destOrd="0" presId="urn:microsoft.com/office/officeart/2005/8/layout/lProcess3"/>
    <dgm:cxn modelId="{4D128F8A-2585-40D8-BB55-E629490FD752}" type="presParOf" srcId="{9D40929E-D8F1-4FFD-9A0D-42773CC11F57}" destId="{B043FD00-A9BB-474F-95EB-9EFA6604D0DA}" srcOrd="1" destOrd="0" presId="urn:microsoft.com/office/officeart/2005/8/layout/lProcess3"/>
    <dgm:cxn modelId="{3FC52F1A-30D0-4F76-AA81-B05536280733}" type="presParOf" srcId="{9D40929E-D8F1-4FFD-9A0D-42773CC11F57}" destId="{CEF33ACE-0E14-4AD7-8A36-E1423A6966AE}" srcOrd="2" destOrd="0" presId="urn:microsoft.com/office/officeart/2005/8/layout/lProcess3"/>
    <dgm:cxn modelId="{E96425E4-FAE9-4DBD-A27E-00DF92391E2D}" type="presParOf" srcId="{CEF33ACE-0E14-4AD7-8A36-E1423A6966AE}" destId="{0F5E460E-0FB7-4212-9101-E1DC0A77A9A9}" srcOrd="0" destOrd="0" presId="urn:microsoft.com/office/officeart/2005/8/layout/lProcess3"/>
    <dgm:cxn modelId="{F77391D4-0309-4C98-A599-633C2D277473}" type="presParOf" srcId="{CEF33ACE-0E14-4AD7-8A36-E1423A6966AE}" destId="{14A07133-E837-47BC-AA81-DA1EA705ABA1}" srcOrd="1" destOrd="0" presId="urn:microsoft.com/office/officeart/2005/8/layout/lProcess3"/>
    <dgm:cxn modelId="{095D3781-EA3D-40E1-BA66-00C54976D182}" type="presParOf" srcId="{CEF33ACE-0E14-4AD7-8A36-E1423A6966AE}" destId="{0D1D1311-C462-45A3-A93D-0A2388182F3F}" srcOrd="2" destOrd="0" presId="urn:microsoft.com/office/officeart/2005/8/layout/lProcess3"/>
    <dgm:cxn modelId="{43DA09E6-D2C7-4F7C-ACE0-93B41129346F}" type="presParOf" srcId="{9D40929E-D8F1-4FFD-9A0D-42773CC11F57}" destId="{CE9000DF-FC18-4BC8-A73C-EFB722C829D1}" srcOrd="3" destOrd="0" presId="urn:microsoft.com/office/officeart/2005/8/layout/lProcess3"/>
    <dgm:cxn modelId="{FAB09D1E-8AF1-40BA-9B90-A1BF7682C2C6}" type="presParOf" srcId="{9D40929E-D8F1-4FFD-9A0D-42773CC11F57}" destId="{9FAF3AAA-FF07-4A6C-A0FA-D25C98EFF955}" srcOrd="4" destOrd="0" presId="urn:microsoft.com/office/officeart/2005/8/layout/lProcess3"/>
    <dgm:cxn modelId="{638E8C3A-DE49-4D59-99BC-9276A71E4E75}" type="presParOf" srcId="{9FAF3AAA-FF07-4A6C-A0FA-D25C98EFF955}" destId="{82270883-14E7-413C-84FE-117000644075}" srcOrd="0" destOrd="0" presId="urn:microsoft.com/office/officeart/2005/8/layout/lProcess3"/>
    <dgm:cxn modelId="{F824BEEB-D417-4F6C-BBF1-DFDABCCA5CDA}" type="presParOf" srcId="{9FAF3AAA-FF07-4A6C-A0FA-D25C98EFF955}" destId="{4A07441D-DB7A-4686-A952-45C6F2641366}" srcOrd="1" destOrd="0" presId="urn:microsoft.com/office/officeart/2005/8/layout/lProcess3"/>
    <dgm:cxn modelId="{20BD6BC1-3214-4931-A4AD-A138E131306B}" type="presParOf" srcId="{9FAF3AAA-FF07-4A6C-A0FA-D25C98EFF955}" destId="{F8A6D49D-CA70-4FF7-8E32-85D6A5790813}"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0FF58-F765-43EB-AD43-557F77678B14}">
      <dsp:nvSpPr>
        <dsp:cNvPr id="0" name=""/>
        <dsp:cNvSpPr/>
      </dsp:nvSpPr>
      <dsp:spPr>
        <a:xfrm>
          <a:off x="3838" y="625638"/>
          <a:ext cx="1636798" cy="80228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t>第一步</a:t>
          </a:r>
          <a:endParaRPr lang="en-HK" sz="2000" kern="1200" dirty="0"/>
        </a:p>
      </dsp:txBody>
      <dsp:txXfrm>
        <a:off x="404980" y="625638"/>
        <a:ext cx="834515" cy="802283"/>
      </dsp:txXfrm>
    </dsp:sp>
    <dsp:sp modelId="{B44D09DE-357A-41E4-85FB-EE8306613A8B}">
      <dsp:nvSpPr>
        <dsp:cNvPr id="0" name=""/>
        <dsp:cNvSpPr/>
      </dsp:nvSpPr>
      <dsp:spPr>
        <a:xfrm>
          <a:off x="1379894" y="408563"/>
          <a:ext cx="9055127" cy="123643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l" defTabSz="1244600">
            <a:lnSpc>
              <a:spcPct val="90000"/>
            </a:lnSpc>
            <a:spcBef>
              <a:spcPct val="0"/>
            </a:spcBef>
            <a:spcAft>
              <a:spcPct val="35000"/>
            </a:spcAft>
            <a:buNone/>
          </a:pPr>
          <a:r>
            <a:rPr lang="zh-TW" altLang="en-US" sz="2800" b="0" kern="1200" dirty="0">
              <a:latin typeface="+mn-ea"/>
              <a:ea typeface="+mn-ea"/>
            </a:rPr>
            <a:t>全國人大作出</a:t>
          </a:r>
          <a:r>
            <a:rPr lang="zh-CN" altLang="en-US" sz="2800" b="0" kern="1200" dirty="0">
              <a:solidFill>
                <a:schemeClr val="tx1"/>
              </a:solidFill>
              <a:latin typeface="Microsoft JhengHei" panose="020B0604030504040204" pitchFamily="34" charset="-120"/>
              <a:ea typeface="Microsoft JhengHei" panose="020B0604030504040204" pitchFamily="34" charset="-120"/>
              <a:sym typeface="仿宋_GB2312" charset="-122"/>
            </a:rPr>
            <a:t>《關於建立健全香港特別行政區維護國家安全的法律制度和執行機制的決定》</a:t>
          </a:r>
          <a:endParaRPr lang="en-HK" sz="2800" b="0" kern="1200" dirty="0">
            <a:latin typeface="Microsoft JhengHei" panose="020B0604030504040204" pitchFamily="34" charset="-120"/>
            <a:ea typeface="Microsoft JhengHei" panose="020B0604030504040204" pitchFamily="34" charset="-120"/>
          </a:endParaRPr>
        </a:p>
      </dsp:txBody>
      <dsp:txXfrm>
        <a:off x="1998111" y="408563"/>
        <a:ext cx="7818693" cy="1236434"/>
      </dsp:txXfrm>
    </dsp:sp>
    <dsp:sp modelId="{0F5E460E-0FB7-4212-9101-E1DC0A77A9A9}">
      <dsp:nvSpPr>
        <dsp:cNvPr id="0" name=""/>
        <dsp:cNvSpPr/>
      </dsp:nvSpPr>
      <dsp:spPr>
        <a:xfrm>
          <a:off x="3838" y="2000212"/>
          <a:ext cx="1624323" cy="80228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t>第二步</a:t>
          </a:r>
          <a:endParaRPr lang="en-HK" sz="2000" kern="1200" dirty="0"/>
        </a:p>
      </dsp:txBody>
      <dsp:txXfrm>
        <a:off x="404980" y="2000212"/>
        <a:ext cx="822040" cy="802283"/>
      </dsp:txXfrm>
    </dsp:sp>
    <dsp:sp modelId="{0D1D1311-C462-45A3-A93D-0A2388182F3F}">
      <dsp:nvSpPr>
        <dsp:cNvPr id="0" name=""/>
        <dsp:cNvSpPr/>
      </dsp:nvSpPr>
      <dsp:spPr>
        <a:xfrm>
          <a:off x="1367419" y="1757317"/>
          <a:ext cx="9049950" cy="128807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l" defTabSz="1244600">
            <a:lnSpc>
              <a:spcPct val="90000"/>
            </a:lnSpc>
            <a:spcBef>
              <a:spcPct val="0"/>
            </a:spcBef>
            <a:spcAft>
              <a:spcPct val="35000"/>
            </a:spcAft>
            <a:buNone/>
          </a:pPr>
          <a:r>
            <a:rPr lang="zh-TW" altLang="en-US" sz="2800" b="0" kern="1200" dirty="0">
              <a:latin typeface="Microsoft JhengHei" panose="020B0604030504040204" pitchFamily="34" charset="-120"/>
              <a:ea typeface="Microsoft JhengHei" panose="020B0604030504040204" pitchFamily="34" charset="-120"/>
            </a:rPr>
            <a:t>全國人大常委制定</a:t>
          </a:r>
          <a:r>
            <a:rPr lang="zh-HK" altLang="en-US" sz="2800" kern="1200" dirty="0">
              <a:solidFill>
                <a:schemeClr val="tx1"/>
              </a:solidFill>
              <a:latin typeface="Microsoft JhengHei" panose="020B0604030504040204" pitchFamily="34" charset="-120"/>
              <a:ea typeface="Microsoft JhengHei" panose="020B0604030504040204" pitchFamily="34" charset="-120"/>
              <a:sym typeface="仿宋_GB2312" charset="-122"/>
            </a:rPr>
            <a:t>《</a:t>
          </a:r>
          <a:r>
            <a:rPr lang="zh-HK" altLang="en-US" sz="2800" kern="1200" dirty="0">
              <a:solidFill>
                <a:schemeClr val="tx1"/>
              </a:solidFill>
              <a:latin typeface="Microsoft JhengHei" panose="020B0604030504040204" pitchFamily="34" charset="-120"/>
              <a:ea typeface="Microsoft JhengHei" panose="020B0604030504040204" pitchFamily="34" charset="-120"/>
              <a:sym typeface="Microsoft YaHei" panose="020B0503020204020204" pitchFamily="34" charset="-122"/>
            </a:rPr>
            <a:t>中華人民共和國香港特別行政區維護國家安全法</a:t>
          </a:r>
          <a:r>
            <a:rPr lang="zh-HK" altLang="en-US" sz="2800" kern="1200" dirty="0">
              <a:solidFill>
                <a:schemeClr val="tx1"/>
              </a:solidFill>
              <a:latin typeface="Microsoft JhengHei" panose="020B0604030504040204" pitchFamily="34" charset="-120"/>
              <a:ea typeface="Microsoft JhengHei" panose="020B0604030504040204" pitchFamily="34" charset="-120"/>
              <a:sym typeface="仿宋_GB2312" charset="-122"/>
            </a:rPr>
            <a:t>》</a:t>
          </a:r>
          <a:endParaRPr lang="en-HK" sz="2800" kern="1200" dirty="0">
            <a:latin typeface="Microsoft JhengHei" panose="020B0604030504040204" pitchFamily="34" charset="-120"/>
            <a:ea typeface="Microsoft JhengHei" panose="020B0604030504040204" pitchFamily="34" charset="-120"/>
          </a:endParaRPr>
        </a:p>
      </dsp:txBody>
      <dsp:txXfrm>
        <a:off x="2011456" y="1757317"/>
        <a:ext cx="7761876" cy="1288074"/>
      </dsp:txXfrm>
    </dsp:sp>
    <dsp:sp modelId="{82270883-14E7-413C-84FE-117000644075}">
      <dsp:nvSpPr>
        <dsp:cNvPr id="0" name=""/>
        <dsp:cNvSpPr/>
      </dsp:nvSpPr>
      <dsp:spPr>
        <a:xfrm>
          <a:off x="3838" y="3424802"/>
          <a:ext cx="1612369" cy="80228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t>第三步</a:t>
          </a:r>
          <a:endParaRPr lang="en-HK" sz="2000" kern="1200" dirty="0"/>
        </a:p>
      </dsp:txBody>
      <dsp:txXfrm>
        <a:off x="404980" y="3424802"/>
        <a:ext cx="810086" cy="802283"/>
      </dsp:txXfrm>
    </dsp:sp>
    <dsp:sp modelId="{F8A6D49D-CA70-4FF7-8E32-85D6A5790813}">
      <dsp:nvSpPr>
        <dsp:cNvPr id="0" name=""/>
        <dsp:cNvSpPr/>
      </dsp:nvSpPr>
      <dsp:spPr>
        <a:xfrm>
          <a:off x="1355465" y="3157711"/>
          <a:ext cx="8893548" cy="133646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zh-TW" altLang="en-US" sz="2800" kern="1200" dirty="0">
              <a:solidFill>
                <a:schemeClr val="tx1"/>
              </a:solidFill>
              <a:latin typeface="Microsoft JhengHei" panose="020B0604030504040204" pitchFamily="34" charset="-120"/>
              <a:ea typeface="Microsoft JhengHei" panose="020B0604030504040204" pitchFamily="34" charset="-120"/>
            </a:rPr>
            <a:t>香港特別行政區政府將</a:t>
          </a:r>
          <a:r>
            <a:rPr lang="en-US" altLang="zh-TW" sz="2800" kern="1200" dirty="0">
              <a:solidFill>
                <a:schemeClr val="tx1"/>
              </a:solidFill>
              <a:latin typeface="Microsoft JhengHei" panose="020B0604030504040204" pitchFamily="34" charset="-120"/>
              <a:ea typeface="Microsoft JhengHei" panose="020B0604030504040204" pitchFamily="34" charset="-120"/>
            </a:rPr>
            <a:t>《</a:t>
          </a:r>
          <a:r>
            <a:rPr lang="zh-TW" altLang="en-US" sz="2800" kern="1200" dirty="0">
              <a:solidFill>
                <a:schemeClr val="tx1"/>
              </a:solidFill>
              <a:latin typeface="Microsoft JhengHei" panose="020B0604030504040204" pitchFamily="34" charset="-120"/>
              <a:ea typeface="Microsoft JhengHei" panose="020B0604030504040204" pitchFamily="34" charset="-120"/>
            </a:rPr>
            <a:t>香港國安法</a:t>
          </a:r>
          <a:r>
            <a:rPr lang="en-US" altLang="zh-TW" sz="2800" kern="1200" dirty="0">
              <a:solidFill>
                <a:schemeClr val="tx1"/>
              </a:solidFill>
              <a:latin typeface="Microsoft JhengHei" panose="020B0604030504040204" pitchFamily="34" charset="-120"/>
              <a:ea typeface="Microsoft JhengHei" panose="020B0604030504040204" pitchFamily="34" charset="-120"/>
            </a:rPr>
            <a:t>》</a:t>
          </a:r>
          <a:r>
            <a:rPr lang="zh-TW" altLang="en-US" sz="2800" kern="1200" dirty="0">
              <a:solidFill>
                <a:schemeClr val="tx1"/>
              </a:solidFill>
              <a:latin typeface="Microsoft JhengHei" panose="020B0604030504040204" pitchFamily="34" charset="-120"/>
              <a:ea typeface="Microsoft JhengHei" panose="020B0604030504040204" pitchFamily="34" charset="-120"/>
            </a:rPr>
            <a:t>刊憲實施</a:t>
          </a:r>
          <a:endParaRPr lang="en-HK" sz="2800" kern="1200" dirty="0">
            <a:latin typeface="Microsoft JhengHei" panose="020B0604030504040204" pitchFamily="34" charset="-120"/>
            <a:ea typeface="Microsoft JhengHei" panose="020B0604030504040204" pitchFamily="34" charset="-120"/>
          </a:endParaRPr>
        </a:p>
      </dsp:txBody>
      <dsp:txXfrm>
        <a:off x="2023698" y="3157711"/>
        <a:ext cx="7557083" cy="133646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HK"/>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796D85EC-35C5-427D-9657-85700968A5D0}" type="datetimeFigureOut">
              <a:rPr lang="en-HK" smtClean="0"/>
              <a:t>14/8/2021</a:t>
            </a:fld>
            <a:endParaRPr lang="en-HK"/>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HK"/>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HK"/>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60332A4C-7BDE-486F-BD0C-7ECBD72C5C86}" type="slidenum">
              <a:rPr lang="en-HK" smtClean="0"/>
              <a:t>‹#›</a:t>
            </a:fld>
            <a:endParaRPr lang="en-HK"/>
          </a:p>
        </p:txBody>
      </p:sp>
    </p:spTree>
    <p:extLst>
      <p:ext uri="{BB962C8B-B14F-4D97-AF65-F5344CB8AC3E}">
        <p14:creationId xmlns:p14="http://schemas.microsoft.com/office/powerpoint/2010/main" val="3967064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1</a:t>
            </a:fld>
            <a:endParaRPr lang="en-HK"/>
          </a:p>
        </p:txBody>
      </p:sp>
    </p:spTree>
    <p:extLst>
      <p:ext uri="{BB962C8B-B14F-4D97-AF65-F5344CB8AC3E}">
        <p14:creationId xmlns:p14="http://schemas.microsoft.com/office/powerpoint/2010/main" val="3379979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16</a:t>
            </a:fld>
            <a:endParaRPr lang="en-HK"/>
          </a:p>
        </p:txBody>
      </p:sp>
    </p:spTree>
    <p:extLst>
      <p:ext uri="{BB962C8B-B14F-4D97-AF65-F5344CB8AC3E}">
        <p14:creationId xmlns:p14="http://schemas.microsoft.com/office/powerpoint/2010/main" val="2800231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17</a:t>
            </a:fld>
            <a:endParaRPr lang="en-HK"/>
          </a:p>
        </p:txBody>
      </p:sp>
    </p:spTree>
    <p:extLst>
      <p:ext uri="{BB962C8B-B14F-4D97-AF65-F5344CB8AC3E}">
        <p14:creationId xmlns:p14="http://schemas.microsoft.com/office/powerpoint/2010/main" val="618085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29</a:t>
            </a:fld>
            <a:endParaRPr lang="en-HK"/>
          </a:p>
        </p:txBody>
      </p:sp>
    </p:spTree>
    <p:extLst>
      <p:ext uri="{BB962C8B-B14F-4D97-AF65-F5344CB8AC3E}">
        <p14:creationId xmlns:p14="http://schemas.microsoft.com/office/powerpoint/2010/main" val="2724475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31</a:t>
            </a:fld>
            <a:endParaRPr lang="en-HK"/>
          </a:p>
        </p:txBody>
      </p:sp>
    </p:spTree>
    <p:extLst>
      <p:ext uri="{BB962C8B-B14F-4D97-AF65-F5344CB8AC3E}">
        <p14:creationId xmlns:p14="http://schemas.microsoft.com/office/powerpoint/2010/main" val="3731788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39</a:t>
            </a:fld>
            <a:endParaRPr lang="en-HK"/>
          </a:p>
        </p:txBody>
      </p:sp>
    </p:spTree>
    <p:extLst>
      <p:ext uri="{BB962C8B-B14F-4D97-AF65-F5344CB8AC3E}">
        <p14:creationId xmlns:p14="http://schemas.microsoft.com/office/powerpoint/2010/main" val="3848040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5</a:t>
            </a:fld>
            <a:endParaRPr lang="en-HK"/>
          </a:p>
        </p:txBody>
      </p:sp>
    </p:spTree>
    <p:extLst>
      <p:ext uri="{BB962C8B-B14F-4D97-AF65-F5344CB8AC3E}">
        <p14:creationId xmlns:p14="http://schemas.microsoft.com/office/powerpoint/2010/main" val="199340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7</a:t>
            </a:fld>
            <a:endParaRPr lang="en-HK"/>
          </a:p>
        </p:txBody>
      </p:sp>
    </p:spTree>
    <p:extLst>
      <p:ext uri="{BB962C8B-B14F-4D97-AF65-F5344CB8AC3E}">
        <p14:creationId xmlns:p14="http://schemas.microsoft.com/office/powerpoint/2010/main" val="1048711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10</a:t>
            </a:fld>
            <a:endParaRPr lang="en-HK"/>
          </a:p>
        </p:txBody>
      </p:sp>
    </p:spTree>
    <p:extLst>
      <p:ext uri="{BB962C8B-B14F-4D97-AF65-F5344CB8AC3E}">
        <p14:creationId xmlns:p14="http://schemas.microsoft.com/office/powerpoint/2010/main" val="4213374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11</a:t>
            </a:fld>
            <a:endParaRPr lang="en-HK"/>
          </a:p>
        </p:txBody>
      </p:sp>
    </p:spTree>
    <p:extLst>
      <p:ext uri="{BB962C8B-B14F-4D97-AF65-F5344CB8AC3E}">
        <p14:creationId xmlns:p14="http://schemas.microsoft.com/office/powerpoint/2010/main" val="2090864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12</a:t>
            </a:fld>
            <a:endParaRPr lang="en-HK"/>
          </a:p>
        </p:txBody>
      </p:sp>
    </p:spTree>
    <p:extLst>
      <p:ext uri="{BB962C8B-B14F-4D97-AF65-F5344CB8AC3E}">
        <p14:creationId xmlns:p14="http://schemas.microsoft.com/office/powerpoint/2010/main" val="891282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13</a:t>
            </a:fld>
            <a:endParaRPr lang="en-HK"/>
          </a:p>
        </p:txBody>
      </p:sp>
    </p:spTree>
    <p:extLst>
      <p:ext uri="{BB962C8B-B14F-4D97-AF65-F5344CB8AC3E}">
        <p14:creationId xmlns:p14="http://schemas.microsoft.com/office/powerpoint/2010/main" val="453739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14</a:t>
            </a:fld>
            <a:endParaRPr lang="en-HK"/>
          </a:p>
        </p:txBody>
      </p:sp>
    </p:spTree>
    <p:extLst>
      <p:ext uri="{BB962C8B-B14F-4D97-AF65-F5344CB8AC3E}">
        <p14:creationId xmlns:p14="http://schemas.microsoft.com/office/powerpoint/2010/main" val="3128930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15</a:t>
            </a:fld>
            <a:endParaRPr lang="en-HK"/>
          </a:p>
        </p:txBody>
      </p:sp>
    </p:spTree>
    <p:extLst>
      <p:ext uri="{BB962C8B-B14F-4D97-AF65-F5344CB8AC3E}">
        <p14:creationId xmlns:p14="http://schemas.microsoft.com/office/powerpoint/2010/main" val="3524490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3485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BCDA-3DC3-A44E-A12E-5630032F832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4F3E1BC-0592-D444-B3B6-3BB2BE8F19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0210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721ACF-A1D9-0B49-B169-A72AD3802CCE}"/>
              </a:ext>
            </a:extLst>
          </p:cNvPr>
          <p:cNvSpPr/>
          <p:nvPr userDrawn="1"/>
        </p:nvSpPr>
        <p:spPr>
          <a:xfrm>
            <a:off x="0" y="2893512"/>
            <a:ext cx="12192000" cy="39644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BB910B-7F14-CC47-9485-BFB867763293}"/>
              </a:ext>
            </a:extLst>
          </p:cNvPr>
          <p:cNvSpPr>
            <a:spLocks noGrp="1"/>
          </p:cNvSpPr>
          <p:nvPr>
            <p:ph type="title"/>
          </p:nvPr>
        </p:nvSpPr>
        <p:spPr>
          <a:xfrm>
            <a:off x="831850" y="3175284"/>
            <a:ext cx="10515600" cy="2852737"/>
          </a:xfrm>
        </p:spPr>
        <p:txBody>
          <a:bodyPr anchor="t"/>
          <a:lstStyle>
            <a:lvl1pPr>
              <a:defRPr sz="6000">
                <a:solidFill>
                  <a:schemeClr val="bg1"/>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C7EA759-F6F3-0244-8A90-B29A2221E6B3}"/>
              </a:ext>
            </a:extLst>
          </p:cNvPr>
          <p:cNvSpPr>
            <a:spLocks noGrp="1"/>
          </p:cNvSpPr>
          <p:nvPr>
            <p:ph type="body" idx="1"/>
          </p:nvPr>
        </p:nvSpPr>
        <p:spPr>
          <a:xfrm>
            <a:off x="831850" y="1252439"/>
            <a:ext cx="10515600" cy="1500187"/>
          </a:xfrm>
        </p:spPr>
        <p:txBody>
          <a:bodyPr anchor="b">
            <a:normAutofit/>
          </a:bodyPr>
          <a:lstStyle>
            <a:lvl1pPr marL="0" indent="0">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938795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965F153-B323-334D-AB97-B1D65A068F04}"/>
              </a:ext>
            </a:extLst>
          </p:cNvPr>
          <p:cNvSpPr>
            <a:spLocks noGrp="1"/>
          </p:cNvSpPr>
          <p:nvPr>
            <p:ph sz="half" idx="2"/>
          </p:nvPr>
        </p:nvSpPr>
        <p:spPr>
          <a:xfrm>
            <a:off x="423552" y="1791222"/>
            <a:ext cx="5589109" cy="439844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D76DE7B5-B96C-7240-BEDC-E287BCFE9A80}"/>
              </a:ext>
            </a:extLst>
          </p:cNvPr>
          <p:cNvSpPr>
            <a:spLocks noGrp="1"/>
          </p:cNvSpPr>
          <p:nvPr>
            <p:ph sz="quarter" idx="4"/>
          </p:nvPr>
        </p:nvSpPr>
        <p:spPr>
          <a:xfrm>
            <a:off x="6154289" y="1791222"/>
            <a:ext cx="5616634" cy="4398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1">
            <a:extLst>
              <a:ext uri="{FF2B5EF4-FFF2-40B4-BE49-F238E27FC236}">
                <a16:creationId xmlns:a16="http://schemas.microsoft.com/office/drawing/2014/main" id="{D4258EBC-8FA9-264B-84BE-7687A10777DE}"/>
              </a:ext>
            </a:extLst>
          </p:cNvPr>
          <p:cNvSpPr>
            <a:spLocks noGrp="1"/>
          </p:cNvSpPr>
          <p:nvPr>
            <p:ph type="title"/>
          </p:nvPr>
        </p:nvSpPr>
        <p:spPr>
          <a:xfrm>
            <a:off x="423553" y="365125"/>
            <a:ext cx="11344894" cy="1325563"/>
          </a:xfrm>
        </p:spPr>
        <p:txBody>
          <a:bodyPr/>
          <a:lstStyle/>
          <a:p>
            <a:r>
              <a:rPr lang="en-GB"/>
              <a:t>Click to edit Master title style</a:t>
            </a:r>
            <a:endParaRPr lang="en-US"/>
          </a:p>
        </p:txBody>
      </p:sp>
    </p:spTree>
    <p:extLst>
      <p:ext uri="{BB962C8B-B14F-4D97-AF65-F5344CB8AC3E}">
        <p14:creationId xmlns:p14="http://schemas.microsoft.com/office/powerpoint/2010/main" val="1465823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4F5F5-0B96-A54E-8312-6123B106DEF2}"/>
              </a:ext>
            </a:extLst>
          </p:cNvPr>
          <p:cNvSpPr>
            <a:spLocks noGrp="1"/>
          </p:cNvSpPr>
          <p:nvPr>
            <p:ph type="title"/>
          </p:nvPr>
        </p:nvSpPr>
        <p:spPr/>
        <p:txBody>
          <a:bodyPr/>
          <a:lstStyle>
            <a:lvl1pPr>
              <a:defRPr>
                <a:solidFill>
                  <a:srgbClr val="EF569C"/>
                </a:solidFill>
              </a:defRPr>
            </a:lvl1pPr>
          </a:lstStyle>
          <a:p>
            <a:r>
              <a:rPr lang="en-GB"/>
              <a:t>Click to edit Master title style</a:t>
            </a:r>
            <a:endParaRPr lang="en-US"/>
          </a:p>
        </p:txBody>
      </p:sp>
    </p:spTree>
    <p:extLst>
      <p:ext uri="{BB962C8B-B14F-4D97-AF65-F5344CB8AC3E}">
        <p14:creationId xmlns:p14="http://schemas.microsoft.com/office/powerpoint/2010/main" val="1003497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255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3738335-5D9B-6643-A966-56BA9DB0A387}"/>
              </a:ext>
            </a:extLst>
          </p:cNvPr>
          <p:cNvSpPr>
            <a:spLocks noGrp="1"/>
          </p:cNvSpPr>
          <p:nvPr>
            <p:ph type="body" sz="half" idx="2"/>
          </p:nvPr>
        </p:nvSpPr>
        <p:spPr>
          <a:xfrm>
            <a:off x="423553" y="1805049"/>
            <a:ext cx="4611909" cy="4620801"/>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12" name="Content Placeholder 11">
            <a:extLst>
              <a:ext uri="{FF2B5EF4-FFF2-40B4-BE49-F238E27FC236}">
                <a16:creationId xmlns:a16="http://schemas.microsoft.com/office/drawing/2014/main" id="{FB01F498-84A5-6F4F-A827-8D0C8A431C55}"/>
              </a:ext>
            </a:extLst>
          </p:cNvPr>
          <p:cNvSpPr>
            <a:spLocks noGrp="1"/>
          </p:cNvSpPr>
          <p:nvPr>
            <p:ph sz="quarter" idx="10" hasCustomPrompt="1"/>
          </p:nvPr>
        </p:nvSpPr>
        <p:spPr>
          <a:xfrm>
            <a:off x="5186363" y="365124"/>
            <a:ext cx="7005637" cy="6060725"/>
          </a:xfrm>
        </p:spPr>
        <p:txBody>
          <a:bodyPr/>
          <a:lstStyle/>
          <a:p>
            <a:pPr lvl="0"/>
            <a:r>
              <a:rPr lang="en-US" dirty="0"/>
              <a:t>Media</a:t>
            </a:r>
          </a:p>
        </p:txBody>
      </p:sp>
      <p:sp>
        <p:nvSpPr>
          <p:cNvPr id="13" name="Title 12">
            <a:extLst>
              <a:ext uri="{FF2B5EF4-FFF2-40B4-BE49-F238E27FC236}">
                <a16:creationId xmlns:a16="http://schemas.microsoft.com/office/drawing/2014/main" id="{A1DBC2C1-54E5-604D-AFAC-B2B6BFE15438}"/>
              </a:ext>
            </a:extLst>
          </p:cNvPr>
          <p:cNvSpPr>
            <a:spLocks noGrp="1"/>
          </p:cNvSpPr>
          <p:nvPr>
            <p:ph type="title"/>
          </p:nvPr>
        </p:nvSpPr>
        <p:spPr>
          <a:xfrm>
            <a:off x="423553" y="365125"/>
            <a:ext cx="4611909" cy="1325563"/>
          </a:xfrm>
        </p:spPr>
        <p:txBody>
          <a:bodyPr/>
          <a:lstStyle/>
          <a:p>
            <a:r>
              <a:rPr lang="en-GB"/>
              <a:t>Click to edit Master title style</a:t>
            </a:r>
            <a:endParaRPr lang="en-US"/>
          </a:p>
        </p:txBody>
      </p:sp>
    </p:spTree>
    <p:extLst>
      <p:ext uri="{BB962C8B-B14F-4D97-AF65-F5344CB8AC3E}">
        <p14:creationId xmlns:p14="http://schemas.microsoft.com/office/powerpoint/2010/main" val="396876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29D230-5E60-0E45-A6A2-D80B85D6AACA}"/>
              </a:ext>
            </a:extLst>
          </p:cNvPr>
          <p:cNvSpPr>
            <a:spLocks noGrp="1"/>
          </p:cNvSpPr>
          <p:nvPr>
            <p:ph type="title"/>
          </p:nvPr>
        </p:nvSpPr>
        <p:spPr>
          <a:xfrm>
            <a:off x="423553" y="365125"/>
            <a:ext cx="11344894"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829CEA46-6D8E-9649-81FF-44F80A3D5BBE}"/>
              </a:ext>
            </a:extLst>
          </p:cNvPr>
          <p:cNvSpPr>
            <a:spLocks noGrp="1"/>
          </p:cNvSpPr>
          <p:nvPr>
            <p:ph type="body" idx="1"/>
          </p:nvPr>
        </p:nvSpPr>
        <p:spPr>
          <a:xfrm>
            <a:off x="423553" y="1825624"/>
            <a:ext cx="11344894" cy="455012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191898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7" r:id="rId7"/>
  </p:sldLayoutIdLst>
  <p:txStyles>
    <p:titleStyle>
      <a:lvl1pPr algn="l" defTabSz="914400" rtl="0" eaLnBrk="1" latinLnBrk="0" hangingPunct="1">
        <a:lnSpc>
          <a:spcPct val="90000"/>
        </a:lnSpc>
        <a:spcBef>
          <a:spcPct val="0"/>
        </a:spcBef>
        <a:buNone/>
        <a:defRPr sz="4400" b="1" i="0" kern="1200" spc="300">
          <a:solidFill>
            <a:srgbClr val="EF569C"/>
          </a:solidFill>
          <a:latin typeface="MHEI-MEDIUM-HKSCS-U" panose="020B0604050101010104" pitchFamily="34" charset="-120"/>
          <a:ea typeface="MHEI-MEDIUM-HKSCS-U" panose="020B0604050101010104" pitchFamily="34" charset="-120"/>
          <a:cs typeface="Microsoft Himalaya"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5.xml"/><Relationship Id="rId1" Type="http://schemas.openxmlformats.org/officeDocument/2006/relationships/video" Target="https://www.youtube.com/embed/BiD0f2Ed8XI?feature=oembe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ls.chiculture.org.hk/tc/idea-aspect/86"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5.xml"/><Relationship Id="rId1" Type="http://schemas.openxmlformats.org/officeDocument/2006/relationships/video" Target="https://www.youtube.com/embed/FDsdaO7W0Nk?feature=oembed" TargetMode="Externa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ls.chiculture.org.hk/tc/idea-aspect/86" TargetMode="External"/><Relationship Id="rId2" Type="http://schemas.openxmlformats.org/officeDocument/2006/relationships/hyperlink" Target="https://chiculture.org.hk/tc/node/3918" TargetMode="External"/><Relationship Id="rId1" Type="http://schemas.openxmlformats.org/officeDocument/2006/relationships/slideLayout" Target="../slideLayouts/slideLayout2.xml"/><Relationship Id="rId4" Type="http://schemas.openxmlformats.org/officeDocument/2006/relationships/hyperlink" Target="https://www.youtube.com/watch?v=BiD0f2Ed8XI"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3.emf"/><Relationship Id="rId4" Type="http://schemas.openxmlformats.org/officeDocument/2006/relationships/image" Target="../media/image6.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6884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6A226B0-5BA6-4A04-BFDF-F3CBF4EB8908}"/>
              </a:ext>
            </a:extLst>
          </p:cNvPr>
          <p:cNvSpPr txBox="1">
            <a:spLocks/>
          </p:cNvSpPr>
          <p:nvPr/>
        </p:nvSpPr>
        <p:spPr>
          <a:xfrm>
            <a:off x="423553" y="4096872"/>
            <a:ext cx="11344894" cy="9355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zh-TW" altLang="en-US" dirty="0"/>
          </a:p>
        </p:txBody>
      </p:sp>
      <p:sp>
        <p:nvSpPr>
          <p:cNvPr id="8" name="Rectangle: Top Corners Rounded 7">
            <a:extLst>
              <a:ext uri="{FF2B5EF4-FFF2-40B4-BE49-F238E27FC236}">
                <a16:creationId xmlns:a16="http://schemas.microsoft.com/office/drawing/2014/main" id="{3A52B0B3-2D55-4B98-94F4-555FDF1AA741}"/>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0" name="TextBox 9">
            <a:extLst>
              <a:ext uri="{FF2B5EF4-FFF2-40B4-BE49-F238E27FC236}">
                <a16:creationId xmlns:a16="http://schemas.microsoft.com/office/drawing/2014/main" id="{0D342083-F693-4A48-81AE-5A3C2AE25490}"/>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1</a:t>
            </a:r>
          </a:p>
        </p:txBody>
      </p:sp>
      <p:sp>
        <p:nvSpPr>
          <p:cNvPr id="13" name="Rectangle: Rounded Corners 12">
            <a:extLst>
              <a:ext uri="{FF2B5EF4-FFF2-40B4-BE49-F238E27FC236}">
                <a16:creationId xmlns:a16="http://schemas.microsoft.com/office/drawing/2014/main" id="{7DE86986-3863-411D-B88A-931A3797F2D0}"/>
              </a:ext>
            </a:extLst>
          </p:cNvPr>
          <p:cNvSpPr/>
          <p:nvPr/>
        </p:nvSpPr>
        <p:spPr>
          <a:xfrm>
            <a:off x="204280" y="690664"/>
            <a:ext cx="11346620" cy="53113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HK" dirty="0">
              <a:noFill/>
            </a:endParaRPr>
          </a:p>
          <a:p>
            <a:pPr algn="just"/>
            <a:endParaRPr lang="en-HK" dirty="0">
              <a:noFill/>
            </a:endParaRPr>
          </a:p>
          <a:p>
            <a:pPr algn="just"/>
            <a:endParaRPr lang="en-HK" dirty="0">
              <a:noFill/>
            </a:endParaRPr>
          </a:p>
          <a:p>
            <a:pPr algn="just"/>
            <a:endParaRPr lang="en-US" sz="3600" dirty="0">
              <a:solidFill>
                <a:srgbClr val="3F50A4"/>
              </a:solidFill>
              <a:latin typeface="Arial" panose="020B0604020202020204" pitchFamily="34" charset="0"/>
              <a:cs typeface="Arial" panose="020B0604020202020204" pitchFamily="34" charset="0"/>
            </a:endParaRPr>
          </a:p>
          <a:p>
            <a:pPr algn="just"/>
            <a:endParaRPr lang="en-HK" dirty="0">
              <a:noFill/>
            </a:endParaRPr>
          </a:p>
          <a:p>
            <a:pPr algn="just"/>
            <a:endParaRPr lang="en-HK" dirty="0">
              <a:noFill/>
            </a:endParaRPr>
          </a:p>
        </p:txBody>
      </p:sp>
      <p:sp>
        <p:nvSpPr>
          <p:cNvPr id="5" name="TextBox 4">
            <a:extLst>
              <a:ext uri="{FF2B5EF4-FFF2-40B4-BE49-F238E27FC236}">
                <a16:creationId xmlns:a16="http://schemas.microsoft.com/office/drawing/2014/main" id="{27CAF985-7B13-447C-BFD2-6AA5AB40BB46}"/>
              </a:ext>
            </a:extLst>
          </p:cNvPr>
          <p:cNvSpPr txBox="1"/>
          <p:nvPr/>
        </p:nvSpPr>
        <p:spPr>
          <a:xfrm>
            <a:off x="3399228" y="1744237"/>
            <a:ext cx="7776488" cy="584775"/>
          </a:xfrm>
          <a:prstGeom prst="rect">
            <a:avLst/>
          </a:prstGeom>
          <a:solidFill>
            <a:schemeClr val="accent1">
              <a:lumMod val="40000"/>
              <a:lumOff val="60000"/>
            </a:schemeClr>
          </a:solidFill>
        </p:spPr>
        <p:txBody>
          <a:bodyPr wrap="none" rtlCol="0">
            <a:spAutoFit/>
          </a:bodyPr>
          <a:lstStyle/>
          <a:p>
            <a:r>
              <a:rPr lang="zh-TW" altLang="en-US" sz="2800" dirty="0"/>
              <a:t>你會選擇用</a:t>
            </a:r>
            <a:r>
              <a:rPr lang="zh-TW" altLang="en-US" sz="2800" dirty="0">
                <a:solidFill>
                  <a:schemeClr val="tx1"/>
                </a:solidFill>
              </a:rPr>
              <a:t>甚麼方法處理這個國家安全問題呢</a:t>
            </a:r>
            <a:r>
              <a:rPr lang="zh-TW" altLang="en-US" sz="3200" dirty="0">
                <a:solidFill>
                  <a:schemeClr val="tx1"/>
                </a:solidFill>
              </a:rPr>
              <a:t>？</a:t>
            </a:r>
            <a:endParaRPr lang="en-HK" dirty="0"/>
          </a:p>
        </p:txBody>
      </p:sp>
      <p:sp>
        <p:nvSpPr>
          <p:cNvPr id="17" name="TextBox 16">
            <a:extLst>
              <a:ext uri="{FF2B5EF4-FFF2-40B4-BE49-F238E27FC236}">
                <a16:creationId xmlns:a16="http://schemas.microsoft.com/office/drawing/2014/main" id="{0FE47F90-58C7-4DCE-9AB9-B4607935A3D2}"/>
              </a:ext>
            </a:extLst>
          </p:cNvPr>
          <p:cNvSpPr txBox="1"/>
          <p:nvPr/>
        </p:nvSpPr>
        <p:spPr>
          <a:xfrm>
            <a:off x="3399228" y="3346314"/>
            <a:ext cx="4493538" cy="523220"/>
          </a:xfrm>
          <a:prstGeom prst="rect">
            <a:avLst/>
          </a:prstGeom>
          <a:solidFill>
            <a:schemeClr val="accent1">
              <a:lumMod val="40000"/>
              <a:lumOff val="60000"/>
            </a:schemeClr>
          </a:solidFill>
        </p:spPr>
        <p:txBody>
          <a:bodyPr wrap="none" rtlCol="0">
            <a:spAutoFit/>
          </a:bodyPr>
          <a:lstStyle/>
          <a:p>
            <a:r>
              <a:rPr lang="zh-TW" altLang="en-US" sz="2800" dirty="0"/>
              <a:t>為甚麼會選擇這個方法呢？</a:t>
            </a:r>
            <a:endParaRPr lang="en-HK" dirty="0"/>
          </a:p>
        </p:txBody>
      </p:sp>
      <p:sp>
        <p:nvSpPr>
          <p:cNvPr id="20" name="TextBox 19">
            <a:extLst>
              <a:ext uri="{FF2B5EF4-FFF2-40B4-BE49-F238E27FC236}">
                <a16:creationId xmlns:a16="http://schemas.microsoft.com/office/drawing/2014/main" id="{54585DDD-E66E-4411-BD64-22A32AD67E73}"/>
              </a:ext>
            </a:extLst>
          </p:cNvPr>
          <p:cNvSpPr txBox="1"/>
          <p:nvPr/>
        </p:nvSpPr>
        <p:spPr>
          <a:xfrm>
            <a:off x="749030" y="890333"/>
            <a:ext cx="1415772" cy="584775"/>
          </a:xfrm>
          <a:prstGeom prst="rect">
            <a:avLst/>
          </a:prstGeom>
          <a:noFill/>
        </p:spPr>
        <p:txBody>
          <a:bodyPr wrap="none" rtlCol="0">
            <a:spAutoFit/>
          </a:bodyPr>
          <a:lstStyle/>
          <a:p>
            <a:r>
              <a:rPr lang="zh-TW" altLang="en-US" sz="3200" dirty="0"/>
              <a:t>個案一</a:t>
            </a:r>
            <a:endParaRPr lang="en-HK" sz="3200" dirty="0"/>
          </a:p>
        </p:txBody>
      </p:sp>
      <p:pic>
        <p:nvPicPr>
          <p:cNvPr id="12" name="Picture 11">
            <a:extLst>
              <a:ext uri="{FF2B5EF4-FFF2-40B4-BE49-F238E27FC236}">
                <a16:creationId xmlns:a16="http://schemas.microsoft.com/office/drawing/2014/main" id="{54FBBA58-B1B7-4F14-B5F0-9F8830C6DDD4}"/>
              </a:ext>
            </a:extLst>
          </p:cNvPr>
          <p:cNvPicPr preferRelativeResize="0">
            <a:picLocks/>
          </p:cNvPicPr>
          <p:nvPr/>
        </p:nvPicPr>
        <p:blipFill>
          <a:blip r:embed="rId3"/>
          <a:stretch>
            <a:fillRect/>
          </a:stretch>
        </p:blipFill>
        <p:spPr>
          <a:xfrm>
            <a:off x="749029" y="1475108"/>
            <a:ext cx="2520071" cy="3406208"/>
          </a:xfrm>
          <a:prstGeom prst="rect">
            <a:avLst/>
          </a:prstGeom>
        </p:spPr>
      </p:pic>
      <p:sp>
        <p:nvSpPr>
          <p:cNvPr id="14" name="Rectangle: Rounded Corners 13">
            <a:extLst>
              <a:ext uri="{FF2B5EF4-FFF2-40B4-BE49-F238E27FC236}">
                <a16:creationId xmlns:a16="http://schemas.microsoft.com/office/drawing/2014/main" id="{6E7E29A0-540C-43F7-96C0-3CED2F5C990B}"/>
              </a:ext>
            </a:extLst>
          </p:cNvPr>
          <p:cNvSpPr/>
          <p:nvPr/>
        </p:nvSpPr>
        <p:spPr>
          <a:xfrm>
            <a:off x="423553" y="53580"/>
            <a:ext cx="2382400" cy="56498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bg1"/>
                </a:solidFill>
              </a:rPr>
              <a:t>意見分享</a:t>
            </a:r>
            <a:endParaRPr lang="en-HK" sz="2800" dirty="0">
              <a:solidFill>
                <a:schemeClr val="bg1"/>
              </a:solidFill>
            </a:endParaRPr>
          </a:p>
        </p:txBody>
      </p:sp>
      <p:sp>
        <p:nvSpPr>
          <p:cNvPr id="3" name="TextBox 2">
            <a:extLst>
              <a:ext uri="{FF2B5EF4-FFF2-40B4-BE49-F238E27FC236}">
                <a16:creationId xmlns:a16="http://schemas.microsoft.com/office/drawing/2014/main" id="{66A20B7E-A696-428A-8891-AA61426CD7BE}"/>
              </a:ext>
            </a:extLst>
          </p:cNvPr>
          <p:cNvSpPr txBox="1"/>
          <p:nvPr/>
        </p:nvSpPr>
        <p:spPr>
          <a:xfrm>
            <a:off x="7407111" y="6001965"/>
            <a:ext cx="4108817" cy="369332"/>
          </a:xfrm>
          <a:prstGeom prst="rect">
            <a:avLst/>
          </a:prstGeom>
          <a:noFill/>
        </p:spPr>
        <p:txBody>
          <a:bodyPr wrap="none" rtlCol="0">
            <a:spAutoFit/>
          </a:bodyPr>
          <a:lstStyle/>
          <a:p>
            <a:r>
              <a:rPr lang="zh-TW" altLang="en-US" dirty="0"/>
              <a:t>註：教師可按照課堂需要增減討論個案</a:t>
            </a:r>
            <a:endParaRPr lang="en-HK" dirty="0"/>
          </a:p>
        </p:txBody>
      </p:sp>
      <p:sp>
        <p:nvSpPr>
          <p:cNvPr id="15" name="TextBox 14">
            <a:extLst>
              <a:ext uri="{FF2B5EF4-FFF2-40B4-BE49-F238E27FC236}">
                <a16:creationId xmlns:a16="http://schemas.microsoft.com/office/drawing/2014/main" id="{44026986-B95A-41FA-8664-06A8D134AFE9}"/>
              </a:ext>
            </a:extLst>
          </p:cNvPr>
          <p:cNvSpPr txBox="1"/>
          <p:nvPr/>
        </p:nvSpPr>
        <p:spPr>
          <a:xfrm>
            <a:off x="3492230" y="2574278"/>
            <a:ext cx="3416320" cy="523220"/>
          </a:xfrm>
          <a:prstGeom prst="rect">
            <a:avLst/>
          </a:prstGeom>
          <a:noFill/>
        </p:spPr>
        <p:txBody>
          <a:bodyPr wrap="none" rtlCol="0">
            <a:spAutoFit/>
          </a:bodyPr>
          <a:lstStyle/>
          <a:p>
            <a:r>
              <a:rPr lang="zh-TW" altLang="en-US" sz="2800" dirty="0"/>
              <a:t>建議方法：國際合作</a:t>
            </a:r>
            <a:endParaRPr lang="en-HK" sz="2800" dirty="0"/>
          </a:p>
        </p:txBody>
      </p:sp>
      <p:sp>
        <p:nvSpPr>
          <p:cNvPr id="16" name="TextBox 15">
            <a:extLst>
              <a:ext uri="{FF2B5EF4-FFF2-40B4-BE49-F238E27FC236}">
                <a16:creationId xmlns:a16="http://schemas.microsoft.com/office/drawing/2014/main" id="{019E0978-664A-4CD2-9A39-CA9100525580}"/>
              </a:ext>
            </a:extLst>
          </p:cNvPr>
          <p:cNvSpPr txBox="1"/>
          <p:nvPr/>
        </p:nvSpPr>
        <p:spPr>
          <a:xfrm>
            <a:off x="3492230" y="4119539"/>
            <a:ext cx="8084264" cy="954107"/>
          </a:xfrm>
          <a:prstGeom prst="rect">
            <a:avLst/>
          </a:prstGeom>
          <a:noFill/>
        </p:spPr>
        <p:txBody>
          <a:bodyPr wrap="none" rtlCol="0">
            <a:spAutoFit/>
          </a:bodyPr>
          <a:lstStyle/>
          <a:p>
            <a:r>
              <a:rPr lang="zh-TW" altLang="en-US" sz="2800" dirty="0"/>
              <a:t>屬於自然災害，不能阻止其發生。</a:t>
            </a:r>
            <a:endParaRPr lang="en-HK" altLang="zh-TW" sz="2800" dirty="0"/>
          </a:p>
          <a:p>
            <a:r>
              <a:rPr lang="zh-TW" altLang="en-US" sz="2800" dirty="0"/>
              <a:t>建議在事發後，透過國際合作，支援受影響地區。</a:t>
            </a:r>
            <a:endParaRPr lang="en-HK" altLang="zh-TW" sz="2800" dirty="0"/>
          </a:p>
        </p:txBody>
      </p:sp>
    </p:spTree>
    <p:extLst>
      <p:ext uri="{BB962C8B-B14F-4D97-AF65-F5344CB8AC3E}">
        <p14:creationId xmlns:p14="http://schemas.microsoft.com/office/powerpoint/2010/main" val="1058485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6A226B0-5BA6-4A04-BFDF-F3CBF4EB8908}"/>
              </a:ext>
            </a:extLst>
          </p:cNvPr>
          <p:cNvSpPr txBox="1">
            <a:spLocks/>
          </p:cNvSpPr>
          <p:nvPr/>
        </p:nvSpPr>
        <p:spPr>
          <a:xfrm>
            <a:off x="423553" y="4096872"/>
            <a:ext cx="11344894" cy="9355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zh-TW" altLang="en-US" dirty="0"/>
          </a:p>
        </p:txBody>
      </p:sp>
      <p:sp>
        <p:nvSpPr>
          <p:cNvPr id="8" name="Rectangle: Top Corners Rounded 7">
            <a:extLst>
              <a:ext uri="{FF2B5EF4-FFF2-40B4-BE49-F238E27FC236}">
                <a16:creationId xmlns:a16="http://schemas.microsoft.com/office/drawing/2014/main" id="{3A52B0B3-2D55-4B98-94F4-555FDF1AA741}"/>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0" name="TextBox 9">
            <a:extLst>
              <a:ext uri="{FF2B5EF4-FFF2-40B4-BE49-F238E27FC236}">
                <a16:creationId xmlns:a16="http://schemas.microsoft.com/office/drawing/2014/main" id="{0D342083-F693-4A48-81AE-5A3C2AE25490}"/>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1</a:t>
            </a:r>
          </a:p>
        </p:txBody>
      </p:sp>
      <p:sp>
        <p:nvSpPr>
          <p:cNvPr id="13" name="Rectangle: Rounded Corners 12">
            <a:extLst>
              <a:ext uri="{FF2B5EF4-FFF2-40B4-BE49-F238E27FC236}">
                <a16:creationId xmlns:a16="http://schemas.microsoft.com/office/drawing/2014/main" id="{7DE86986-3863-411D-B88A-931A3797F2D0}"/>
              </a:ext>
            </a:extLst>
          </p:cNvPr>
          <p:cNvSpPr/>
          <p:nvPr/>
        </p:nvSpPr>
        <p:spPr>
          <a:xfrm>
            <a:off x="204280" y="690664"/>
            <a:ext cx="11346620" cy="53113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HK" dirty="0">
              <a:noFill/>
            </a:endParaRPr>
          </a:p>
          <a:p>
            <a:pPr algn="just"/>
            <a:endParaRPr lang="en-HK" dirty="0">
              <a:noFill/>
            </a:endParaRPr>
          </a:p>
          <a:p>
            <a:pPr algn="just"/>
            <a:endParaRPr lang="en-HK" dirty="0">
              <a:noFill/>
            </a:endParaRPr>
          </a:p>
          <a:p>
            <a:pPr algn="just"/>
            <a:endParaRPr lang="en-US" sz="3600" dirty="0">
              <a:solidFill>
                <a:srgbClr val="3F50A4"/>
              </a:solidFill>
              <a:latin typeface="Arial" panose="020B0604020202020204" pitchFamily="34" charset="0"/>
              <a:cs typeface="Arial" panose="020B0604020202020204" pitchFamily="34" charset="0"/>
            </a:endParaRPr>
          </a:p>
          <a:p>
            <a:pPr algn="just"/>
            <a:endParaRPr lang="en-HK" dirty="0">
              <a:noFill/>
            </a:endParaRPr>
          </a:p>
          <a:p>
            <a:pPr algn="just"/>
            <a:endParaRPr lang="en-HK" dirty="0">
              <a:noFill/>
            </a:endParaRPr>
          </a:p>
        </p:txBody>
      </p:sp>
      <p:sp>
        <p:nvSpPr>
          <p:cNvPr id="5" name="TextBox 4">
            <a:extLst>
              <a:ext uri="{FF2B5EF4-FFF2-40B4-BE49-F238E27FC236}">
                <a16:creationId xmlns:a16="http://schemas.microsoft.com/office/drawing/2014/main" id="{27CAF985-7B13-447C-BFD2-6AA5AB40BB46}"/>
              </a:ext>
            </a:extLst>
          </p:cNvPr>
          <p:cNvSpPr txBox="1"/>
          <p:nvPr/>
        </p:nvSpPr>
        <p:spPr>
          <a:xfrm>
            <a:off x="3399228" y="1744237"/>
            <a:ext cx="7776488" cy="584775"/>
          </a:xfrm>
          <a:prstGeom prst="rect">
            <a:avLst/>
          </a:prstGeom>
          <a:solidFill>
            <a:schemeClr val="accent1">
              <a:lumMod val="40000"/>
              <a:lumOff val="60000"/>
            </a:schemeClr>
          </a:solidFill>
        </p:spPr>
        <p:txBody>
          <a:bodyPr wrap="none" rtlCol="0">
            <a:spAutoFit/>
          </a:bodyPr>
          <a:lstStyle/>
          <a:p>
            <a:r>
              <a:rPr lang="zh-TW" altLang="en-US" sz="2800" dirty="0"/>
              <a:t>你會選擇用</a:t>
            </a:r>
            <a:r>
              <a:rPr lang="zh-TW" altLang="en-US" sz="2800" dirty="0">
                <a:solidFill>
                  <a:schemeClr val="tx1"/>
                </a:solidFill>
              </a:rPr>
              <a:t>甚麼方法處理這個國家安全問題呢</a:t>
            </a:r>
            <a:r>
              <a:rPr lang="zh-TW" altLang="en-US" sz="3200" dirty="0">
                <a:solidFill>
                  <a:schemeClr val="tx1"/>
                </a:solidFill>
              </a:rPr>
              <a:t>？</a:t>
            </a:r>
            <a:endParaRPr lang="en-HK" dirty="0"/>
          </a:p>
        </p:txBody>
      </p:sp>
      <p:pic>
        <p:nvPicPr>
          <p:cNvPr id="15" name="Picture 14">
            <a:extLst>
              <a:ext uri="{FF2B5EF4-FFF2-40B4-BE49-F238E27FC236}">
                <a16:creationId xmlns:a16="http://schemas.microsoft.com/office/drawing/2014/main" id="{A54A2A84-13FC-437C-954A-C32A95EE9EF7}"/>
              </a:ext>
            </a:extLst>
          </p:cNvPr>
          <p:cNvPicPr preferRelativeResize="0">
            <a:picLocks/>
          </p:cNvPicPr>
          <p:nvPr/>
        </p:nvPicPr>
        <p:blipFill>
          <a:blip r:embed="rId3"/>
          <a:stretch>
            <a:fillRect/>
          </a:stretch>
        </p:blipFill>
        <p:spPr>
          <a:xfrm>
            <a:off x="672468" y="1669076"/>
            <a:ext cx="2351576" cy="3519848"/>
          </a:xfrm>
          <a:prstGeom prst="rect">
            <a:avLst/>
          </a:prstGeom>
        </p:spPr>
      </p:pic>
      <p:sp>
        <p:nvSpPr>
          <p:cNvPr id="17" name="TextBox 16">
            <a:extLst>
              <a:ext uri="{FF2B5EF4-FFF2-40B4-BE49-F238E27FC236}">
                <a16:creationId xmlns:a16="http://schemas.microsoft.com/office/drawing/2014/main" id="{0FE47F90-58C7-4DCE-9AB9-B4607935A3D2}"/>
              </a:ext>
            </a:extLst>
          </p:cNvPr>
          <p:cNvSpPr txBox="1"/>
          <p:nvPr/>
        </p:nvSpPr>
        <p:spPr>
          <a:xfrm>
            <a:off x="3399228" y="3346314"/>
            <a:ext cx="4493538" cy="523220"/>
          </a:xfrm>
          <a:prstGeom prst="rect">
            <a:avLst/>
          </a:prstGeom>
          <a:solidFill>
            <a:schemeClr val="accent1">
              <a:lumMod val="40000"/>
              <a:lumOff val="60000"/>
            </a:schemeClr>
          </a:solidFill>
        </p:spPr>
        <p:txBody>
          <a:bodyPr wrap="none" rtlCol="0">
            <a:spAutoFit/>
          </a:bodyPr>
          <a:lstStyle/>
          <a:p>
            <a:r>
              <a:rPr lang="zh-TW" altLang="en-US" sz="2800" dirty="0"/>
              <a:t>為甚麼會選擇這個方法呢？</a:t>
            </a:r>
            <a:endParaRPr lang="en-HK" dirty="0"/>
          </a:p>
        </p:txBody>
      </p:sp>
      <p:sp>
        <p:nvSpPr>
          <p:cNvPr id="7" name="TextBox 6">
            <a:extLst>
              <a:ext uri="{FF2B5EF4-FFF2-40B4-BE49-F238E27FC236}">
                <a16:creationId xmlns:a16="http://schemas.microsoft.com/office/drawing/2014/main" id="{E346EB8B-5219-4280-A2C9-FAC70844B830}"/>
              </a:ext>
            </a:extLst>
          </p:cNvPr>
          <p:cNvSpPr txBox="1"/>
          <p:nvPr/>
        </p:nvSpPr>
        <p:spPr>
          <a:xfrm>
            <a:off x="3492230" y="2574278"/>
            <a:ext cx="2698175" cy="523220"/>
          </a:xfrm>
          <a:prstGeom prst="rect">
            <a:avLst/>
          </a:prstGeom>
          <a:noFill/>
        </p:spPr>
        <p:txBody>
          <a:bodyPr wrap="none" rtlCol="0">
            <a:spAutoFit/>
          </a:bodyPr>
          <a:lstStyle/>
          <a:p>
            <a:r>
              <a:rPr lang="zh-TW" altLang="en-US" sz="2800" dirty="0"/>
              <a:t>建議方法：教育</a:t>
            </a:r>
            <a:endParaRPr lang="en-HK" sz="2800" dirty="0"/>
          </a:p>
        </p:txBody>
      </p:sp>
      <p:sp>
        <p:nvSpPr>
          <p:cNvPr id="19" name="TextBox 18">
            <a:extLst>
              <a:ext uri="{FF2B5EF4-FFF2-40B4-BE49-F238E27FC236}">
                <a16:creationId xmlns:a16="http://schemas.microsoft.com/office/drawing/2014/main" id="{0BC0BB1F-603C-4A02-B31D-A6BCDE7FA6BB}"/>
              </a:ext>
            </a:extLst>
          </p:cNvPr>
          <p:cNvSpPr txBox="1"/>
          <p:nvPr/>
        </p:nvSpPr>
        <p:spPr>
          <a:xfrm>
            <a:off x="3399228" y="4272238"/>
            <a:ext cx="7366119" cy="954107"/>
          </a:xfrm>
          <a:prstGeom prst="rect">
            <a:avLst/>
          </a:prstGeom>
          <a:noFill/>
        </p:spPr>
        <p:txBody>
          <a:bodyPr wrap="none" rtlCol="0">
            <a:spAutoFit/>
          </a:bodyPr>
          <a:lstStyle/>
          <a:p>
            <a:r>
              <a:rPr lang="zh-TW" altLang="en-US" sz="2800" dirty="0"/>
              <a:t>提高人民的教育水平，有助增加國民的收入，</a:t>
            </a:r>
            <a:endParaRPr lang="en-HK" altLang="zh-TW" sz="2800" dirty="0"/>
          </a:p>
          <a:p>
            <a:r>
              <a:rPr lang="zh-TW" altLang="en-US" sz="2800" dirty="0"/>
              <a:t>解決貧窮問題。</a:t>
            </a:r>
            <a:endParaRPr lang="en-HK" sz="2800" dirty="0"/>
          </a:p>
        </p:txBody>
      </p:sp>
      <p:sp>
        <p:nvSpPr>
          <p:cNvPr id="20" name="TextBox 19">
            <a:extLst>
              <a:ext uri="{FF2B5EF4-FFF2-40B4-BE49-F238E27FC236}">
                <a16:creationId xmlns:a16="http://schemas.microsoft.com/office/drawing/2014/main" id="{54585DDD-E66E-4411-BD64-22A32AD67E73}"/>
              </a:ext>
            </a:extLst>
          </p:cNvPr>
          <p:cNvSpPr txBox="1"/>
          <p:nvPr/>
        </p:nvSpPr>
        <p:spPr>
          <a:xfrm>
            <a:off x="749030" y="890333"/>
            <a:ext cx="1415772" cy="584775"/>
          </a:xfrm>
          <a:prstGeom prst="rect">
            <a:avLst/>
          </a:prstGeom>
          <a:noFill/>
        </p:spPr>
        <p:txBody>
          <a:bodyPr wrap="none" rtlCol="0">
            <a:spAutoFit/>
          </a:bodyPr>
          <a:lstStyle/>
          <a:p>
            <a:r>
              <a:rPr lang="zh-TW" altLang="en-US" sz="3200" dirty="0"/>
              <a:t>個案二</a:t>
            </a:r>
            <a:endParaRPr lang="en-HK" sz="3200" dirty="0"/>
          </a:p>
        </p:txBody>
      </p:sp>
      <p:sp>
        <p:nvSpPr>
          <p:cNvPr id="12" name="TextBox 11">
            <a:extLst>
              <a:ext uri="{FF2B5EF4-FFF2-40B4-BE49-F238E27FC236}">
                <a16:creationId xmlns:a16="http://schemas.microsoft.com/office/drawing/2014/main" id="{3AE5D279-6344-4549-891F-7E49EA14B3CF}"/>
              </a:ext>
            </a:extLst>
          </p:cNvPr>
          <p:cNvSpPr txBox="1"/>
          <p:nvPr/>
        </p:nvSpPr>
        <p:spPr>
          <a:xfrm>
            <a:off x="7407111" y="6001965"/>
            <a:ext cx="4108817" cy="369332"/>
          </a:xfrm>
          <a:prstGeom prst="rect">
            <a:avLst/>
          </a:prstGeom>
          <a:noFill/>
        </p:spPr>
        <p:txBody>
          <a:bodyPr wrap="none" rtlCol="0">
            <a:spAutoFit/>
          </a:bodyPr>
          <a:lstStyle/>
          <a:p>
            <a:r>
              <a:rPr lang="zh-TW" altLang="en-US" dirty="0"/>
              <a:t>註：教師可按照課堂需要增減討論個案</a:t>
            </a:r>
            <a:endParaRPr lang="en-HK" dirty="0"/>
          </a:p>
        </p:txBody>
      </p:sp>
      <p:sp>
        <p:nvSpPr>
          <p:cNvPr id="14" name="Rectangle: Rounded Corners 13">
            <a:extLst>
              <a:ext uri="{FF2B5EF4-FFF2-40B4-BE49-F238E27FC236}">
                <a16:creationId xmlns:a16="http://schemas.microsoft.com/office/drawing/2014/main" id="{0B8D3693-19F8-4658-BC1F-0AB04AB05C15}"/>
              </a:ext>
            </a:extLst>
          </p:cNvPr>
          <p:cNvSpPr/>
          <p:nvPr/>
        </p:nvSpPr>
        <p:spPr>
          <a:xfrm>
            <a:off x="423553" y="53580"/>
            <a:ext cx="2382400" cy="56498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bg1"/>
                </a:solidFill>
              </a:rPr>
              <a:t>意見分享</a:t>
            </a:r>
            <a:endParaRPr lang="en-HK" sz="2800" dirty="0">
              <a:solidFill>
                <a:schemeClr val="bg1"/>
              </a:solidFill>
            </a:endParaRPr>
          </a:p>
        </p:txBody>
      </p:sp>
    </p:spTree>
    <p:extLst>
      <p:ext uri="{BB962C8B-B14F-4D97-AF65-F5344CB8AC3E}">
        <p14:creationId xmlns:p14="http://schemas.microsoft.com/office/powerpoint/2010/main" val="870117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6A226B0-5BA6-4A04-BFDF-F3CBF4EB8908}"/>
              </a:ext>
            </a:extLst>
          </p:cNvPr>
          <p:cNvSpPr txBox="1">
            <a:spLocks/>
          </p:cNvSpPr>
          <p:nvPr/>
        </p:nvSpPr>
        <p:spPr>
          <a:xfrm>
            <a:off x="423553" y="4096872"/>
            <a:ext cx="11344894" cy="9355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zh-TW" altLang="en-US" dirty="0"/>
          </a:p>
        </p:txBody>
      </p:sp>
      <p:sp>
        <p:nvSpPr>
          <p:cNvPr id="8" name="Rectangle: Top Corners Rounded 7">
            <a:extLst>
              <a:ext uri="{FF2B5EF4-FFF2-40B4-BE49-F238E27FC236}">
                <a16:creationId xmlns:a16="http://schemas.microsoft.com/office/drawing/2014/main" id="{3A52B0B3-2D55-4B98-94F4-555FDF1AA741}"/>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0" name="TextBox 9">
            <a:extLst>
              <a:ext uri="{FF2B5EF4-FFF2-40B4-BE49-F238E27FC236}">
                <a16:creationId xmlns:a16="http://schemas.microsoft.com/office/drawing/2014/main" id="{0D342083-F693-4A48-81AE-5A3C2AE25490}"/>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1</a:t>
            </a:r>
          </a:p>
        </p:txBody>
      </p:sp>
      <p:sp>
        <p:nvSpPr>
          <p:cNvPr id="13" name="Rectangle: Rounded Corners 12">
            <a:extLst>
              <a:ext uri="{FF2B5EF4-FFF2-40B4-BE49-F238E27FC236}">
                <a16:creationId xmlns:a16="http://schemas.microsoft.com/office/drawing/2014/main" id="{7DE86986-3863-411D-B88A-931A3797F2D0}"/>
              </a:ext>
            </a:extLst>
          </p:cNvPr>
          <p:cNvSpPr/>
          <p:nvPr/>
        </p:nvSpPr>
        <p:spPr>
          <a:xfrm>
            <a:off x="204280" y="690664"/>
            <a:ext cx="11346620" cy="53113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HK" dirty="0">
              <a:noFill/>
            </a:endParaRPr>
          </a:p>
          <a:p>
            <a:pPr algn="just"/>
            <a:endParaRPr lang="en-HK" dirty="0">
              <a:noFill/>
            </a:endParaRPr>
          </a:p>
          <a:p>
            <a:pPr algn="just"/>
            <a:endParaRPr lang="en-HK" dirty="0">
              <a:noFill/>
            </a:endParaRPr>
          </a:p>
          <a:p>
            <a:pPr algn="just"/>
            <a:endParaRPr lang="en-US" sz="3600" dirty="0">
              <a:solidFill>
                <a:srgbClr val="3F50A4"/>
              </a:solidFill>
              <a:latin typeface="Arial" panose="020B0604020202020204" pitchFamily="34" charset="0"/>
              <a:cs typeface="Arial" panose="020B0604020202020204" pitchFamily="34" charset="0"/>
            </a:endParaRPr>
          </a:p>
          <a:p>
            <a:pPr algn="just"/>
            <a:endParaRPr lang="en-HK" dirty="0">
              <a:noFill/>
            </a:endParaRPr>
          </a:p>
          <a:p>
            <a:pPr algn="just"/>
            <a:endParaRPr lang="en-HK" dirty="0">
              <a:noFill/>
            </a:endParaRPr>
          </a:p>
        </p:txBody>
      </p:sp>
      <p:sp>
        <p:nvSpPr>
          <p:cNvPr id="5" name="TextBox 4">
            <a:extLst>
              <a:ext uri="{FF2B5EF4-FFF2-40B4-BE49-F238E27FC236}">
                <a16:creationId xmlns:a16="http://schemas.microsoft.com/office/drawing/2014/main" id="{27CAF985-7B13-447C-BFD2-6AA5AB40BB46}"/>
              </a:ext>
            </a:extLst>
          </p:cNvPr>
          <p:cNvSpPr txBox="1"/>
          <p:nvPr/>
        </p:nvSpPr>
        <p:spPr>
          <a:xfrm>
            <a:off x="3399228" y="1744237"/>
            <a:ext cx="7776488" cy="584775"/>
          </a:xfrm>
          <a:prstGeom prst="rect">
            <a:avLst/>
          </a:prstGeom>
          <a:solidFill>
            <a:schemeClr val="accent1">
              <a:lumMod val="40000"/>
              <a:lumOff val="60000"/>
            </a:schemeClr>
          </a:solidFill>
        </p:spPr>
        <p:txBody>
          <a:bodyPr wrap="none" rtlCol="0">
            <a:spAutoFit/>
          </a:bodyPr>
          <a:lstStyle/>
          <a:p>
            <a:r>
              <a:rPr lang="zh-TW" altLang="en-US" sz="2800" dirty="0"/>
              <a:t>你會選擇用</a:t>
            </a:r>
            <a:r>
              <a:rPr lang="zh-TW" altLang="en-US" sz="2800" dirty="0">
                <a:solidFill>
                  <a:schemeClr val="tx1"/>
                </a:solidFill>
              </a:rPr>
              <a:t>甚麼方法處理這個國家安全問題呢</a:t>
            </a:r>
            <a:r>
              <a:rPr lang="zh-TW" altLang="en-US" sz="3200" dirty="0">
                <a:solidFill>
                  <a:schemeClr val="tx1"/>
                </a:solidFill>
              </a:rPr>
              <a:t>？</a:t>
            </a:r>
            <a:endParaRPr lang="en-HK" dirty="0"/>
          </a:p>
        </p:txBody>
      </p:sp>
      <p:sp>
        <p:nvSpPr>
          <p:cNvPr id="17" name="TextBox 16">
            <a:extLst>
              <a:ext uri="{FF2B5EF4-FFF2-40B4-BE49-F238E27FC236}">
                <a16:creationId xmlns:a16="http://schemas.microsoft.com/office/drawing/2014/main" id="{0FE47F90-58C7-4DCE-9AB9-B4607935A3D2}"/>
              </a:ext>
            </a:extLst>
          </p:cNvPr>
          <p:cNvSpPr txBox="1"/>
          <p:nvPr/>
        </p:nvSpPr>
        <p:spPr>
          <a:xfrm>
            <a:off x="3399228" y="3346314"/>
            <a:ext cx="4493538" cy="523220"/>
          </a:xfrm>
          <a:prstGeom prst="rect">
            <a:avLst/>
          </a:prstGeom>
          <a:solidFill>
            <a:schemeClr val="accent1">
              <a:lumMod val="40000"/>
              <a:lumOff val="60000"/>
            </a:schemeClr>
          </a:solidFill>
        </p:spPr>
        <p:txBody>
          <a:bodyPr wrap="none" rtlCol="0">
            <a:spAutoFit/>
          </a:bodyPr>
          <a:lstStyle/>
          <a:p>
            <a:r>
              <a:rPr lang="zh-TW" altLang="en-US" sz="2800" dirty="0"/>
              <a:t>為甚麼會選擇這個方法呢？</a:t>
            </a:r>
            <a:endParaRPr lang="en-HK" dirty="0"/>
          </a:p>
        </p:txBody>
      </p:sp>
      <p:sp>
        <p:nvSpPr>
          <p:cNvPr id="20" name="TextBox 19">
            <a:extLst>
              <a:ext uri="{FF2B5EF4-FFF2-40B4-BE49-F238E27FC236}">
                <a16:creationId xmlns:a16="http://schemas.microsoft.com/office/drawing/2014/main" id="{54585DDD-E66E-4411-BD64-22A32AD67E73}"/>
              </a:ext>
            </a:extLst>
          </p:cNvPr>
          <p:cNvSpPr txBox="1"/>
          <p:nvPr/>
        </p:nvSpPr>
        <p:spPr>
          <a:xfrm>
            <a:off x="749030" y="890333"/>
            <a:ext cx="1415772" cy="584775"/>
          </a:xfrm>
          <a:prstGeom prst="rect">
            <a:avLst/>
          </a:prstGeom>
          <a:noFill/>
        </p:spPr>
        <p:txBody>
          <a:bodyPr wrap="none" rtlCol="0">
            <a:spAutoFit/>
          </a:bodyPr>
          <a:lstStyle/>
          <a:p>
            <a:r>
              <a:rPr lang="zh-TW" altLang="en-US" sz="3200" dirty="0"/>
              <a:t>個案三</a:t>
            </a:r>
            <a:endParaRPr lang="en-HK" sz="3200" dirty="0"/>
          </a:p>
        </p:txBody>
      </p:sp>
      <p:sp>
        <p:nvSpPr>
          <p:cNvPr id="14" name="Rectangle: Rounded Corners 13">
            <a:extLst>
              <a:ext uri="{FF2B5EF4-FFF2-40B4-BE49-F238E27FC236}">
                <a16:creationId xmlns:a16="http://schemas.microsoft.com/office/drawing/2014/main" id="{6E7E29A0-540C-43F7-96C0-3CED2F5C990B}"/>
              </a:ext>
            </a:extLst>
          </p:cNvPr>
          <p:cNvSpPr/>
          <p:nvPr/>
        </p:nvSpPr>
        <p:spPr>
          <a:xfrm>
            <a:off x="423553" y="53580"/>
            <a:ext cx="2382400" cy="56498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bg1"/>
                </a:solidFill>
              </a:rPr>
              <a:t>意見分享</a:t>
            </a:r>
            <a:endParaRPr lang="en-HK" sz="2800" dirty="0">
              <a:solidFill>
                <a:schemeClr val="bg1"/>
              </a:solidFill>
            </a:endParaRPr>
          </a:p>
        </p:txBody>
      </p:sp>
      <p:sp>
        <p:nvSpPr>
          <p:cNvPr id="3" name="TextBox 2">
            <a:extLst>
              <a:ext uri="{FF2B5EF4-FFF2-40B4-BE49-F238E27FC236}">
                <a16:creationId xmlns:a16="http://schemas.microsoft.com/office/drawing/2014/main" id="{66A20B7E-A696-428A-8891-AA61426CD7BE}"/>
              </a:ext>
            </a:extLst>
          </p:cNvPr>
          <p:cNvSpPr txBox="1"/>
          <p:nvPr/>
        </p:nvSpPr>
        <p:spPr>
          <a:xfrm>
            <a:off x="7407111" y="6001965"/>
            <a:ext cx="4108817" cy="369332"/>
          </a:xfrm>
          <a:prstGeom prst="rect">
            <a:avLst/>
          </a:prstGeom>
          <a:noFill/>
        </p:spPr>
        <p:txBody>
          <a:bodyPr wrap="none" rtlCol="0">
            <a:spAutoFit/>
          </a:bodyPr>
          <a:lstStyle/>
          <a:p>
            <a:r>
              <a:rPr lang="zh-TW" altLang="en-US" dirty="0"/>
              <a:t>註：教師可按照課堂需要增減討論個案</a:t>
            </a:r>
            <a:endParaRPr lang="en-HK" dirty="0"/>
          </a:p>
        </p:txBody>
      </p:sp>
      <p:sp>
        <p:nvSpPr>
          <p:cNvPr id="12" name="TextBox 11">
            <a:extLst>
              <a:ext uri="{FF2B5EF4-FFF2-40B4-BE49-F238E27FC236}">
                <a16:creationId xmlns:a16="http://schemas.microsoft.com/office/drawing/2014/main" id="{BDBB35DF-CB0E-4FFE-AFDD-F875E369C679}"/>
              </a:ext>
            </a:extLst>
          </p:cNvPr>
          <p:cNvSpPr txBox="1"/>
          <p:nvPr/>
        </p:nvSpPr>
        <p:spPr>
          <a:xfrm>
            <a:off x="3492230" y="2574278"/>
            <a:ext cx="3416320" cy="523220"/>
          </a:xfrm>
          <a:prstGeom prst="rect">
            <a:avLst/>
          </a:prstGeom>
          <a:noFill/>
        </p:spPr>
        <p:txBody>
          <a:bodyPr wrap="none" rtlCol="0">
            <a:spAutoFit/>
          </a:bodyPr>
          <a:lstStyle/>
          <a:p>
            <a:r>
              <a:rPr lang="zh-TW" altLang="en-US" sz="2800" dirty="0"/>
              <a:t>建議方法：討論協商</a:t>
            </a:r>
            <a:endParaRPr lang="en-HK" sz="2800" dirty="0"/>
          </a:p>
        </p:txBody>
      </p:sp>
      <p:sp>
        <p:nvSpPr>
          <p:cNvPr id="18" name="TextBox 17">
            <a:extLst>
              <a:ext uri="{FF2B5EF4-FFF2-40B4-BE49-F238E27FC236}">
                <a16:creationId xmlns:a16="http://schemas.microsoft.com/office/drawing/2014/main" id="{CBDDDAE6-4C2F-4C32-BBBC-33A50D1E3030}"/>
              </a:ext>
            </a:extLst>
          </p:cNvPr>
          <p:cNvSpPr txBox="1"/>
          <p:nvPr/>
        </p:nvSpPr>
        <p:spPr>
          <a:xfrm>
            <a:off x="3399228" y="4163333"/>
            <a:ext cx="7900143" cy="1384995"/>
          </a:xfrm>
          <a:prstGeom prst="rect">
            <a:avLst/>
          </a:prstGeom>
          <a:noFill/>
        </p:spPr>
        <p:txBody>
          <a:bodyPr wrap="square" rtlCol="0">
            <a:spAutoFit/>
          </a:bodyPr>
          <a:lstStyle/>
          <a:p>
            <a:r>
              <a:rPr lang="zh-TW" altLang="en-US" sz="2800" dirty="0">
                <a:ea typeface="Microsoft JhengHei UI" panose="020B0604030504040204" pitchFamily="34" charset="-120"/>
                <a:cs typeface="Arial" panose="020B0604020202020204" pitchFamily="34" charset="0"/>
              </a:rPr>
              <a:t>面對</a:t>
            </a:r>
            <a:r>
              <a:rPr lang="zh-TW" sz="2800" dirty="0">
                <a:effectLst/>
                <a:ea typeface="Microsoft JhengHei UI" panose="020B0604030504040204" pitchFamily="34" charset="-120"/>
                <a:cs typeface="Arial" panose="020B0604020202020204" pitchFamily="34" charset="0"/>
              </a:rPr>
              <a:t>歐盟經濟制裁，俄羅斯採取限制進口歐盟農產品等反制措施；互相反制下，效果只會適得其反。可見實行制裁只會使雙方不和加劇。</a:t>
            </a:r>
            <a:endParaRPr lang="en-HK" altLang="zh-TW" sz="2800" dirty="0"/>
          </a:p>
        </p:txBody>
      </p:sp>
      <p:pic>
        <p:nvPicPr>
          <p:cNvPr id="4" name="Picture 3">
            <a:extLst>
              <a:ext uri="{FF2B5EF4-FFF2-40B4-BE49-F238E27FC236}">
                <a16:creationId xmlns:a16="http://schemas.microsoft.com/office/drawing/2014/main" id="{B8CE8932-1625-4228-B50A-331362FD07EB}"/>
              </a:ext>
            </a:extLst>
          </p:cNvPr>
          <p:cNvPicPr>
            <a:picLocks noChangeAspect="1"/>
          </p:cNvPicPr>
          <p:nvPr/>
        </p:nvPicPr>
        <p:blipFill>
          <a:blip r:embed="rId3"/>
          <a:stretch>
            <a:fillRect/>
          </a:stretch>
        </p:blipFill>
        <p:spPr>
          <a:xfrm>
            <a:off x="535028" y="1640710"/>
            <a:ext cx="2752725" cy="3781425"/>
          </a:xfrm>
          <a:prstGeom prst="rect">
            <a:avLst/>
          </a:prstGeom>
        </p:spPr>
      </p:pic>
    </p:spTree>
    <p:extLst>
      <p:ext uri="{BB962C8B-B14F-4D97-AF65-F5344CB8AC3E}">
        <p14:creationId xmlns:p14="http://schemas.microsoft.com/office/powerpoint/2010/main" val="1235788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6A226B0-5BA6-4A04-BFDF-F3CBF4EB8908}"/>
              </a:ext>
            </a:extLst>
          </p:cNvPr>
          <p:cNvSpPr txBox="1">
            <a:spLocks/>
          </p:cNvSpPr>
          <p:nvPr/>
        </p:nvSpPr>
        <p:spPr>
          <a:xfrm>
            <a:off x="423553" y="4096872"/>
            <a:ext cx="11344894" cy="9355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zh-TW" altLang="en-US" dirty="0"/>
          </a:p>
        </p:txBody>
      </p:sp>
      <p:sp>
        <p:nvSpPr>
          <p:cNvPr id="8" name="Rectangle: Top Corners Rounded 7">
            <a:extLst>
              <a:ext uri="{FF2B5EF4-FFF2-40B4-BE49-F238E27FC236}">
                <a16:creationId xmlns:a16="http://schemas.microsoft.com/office/drawing/2014/main" id="{3A52B0B3-2D55-4B98-94F4-555FDF1AA741}"/>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0" name="TextBox 9">
            <a:extLst>
              <a:ext uri="{FF2B5EF4-FFF2-40B4-BE49-F238E27FC236}">
                <a16:creationId xmlns:a16="http://schemas.microsoft.com/office/drawing/2014/main" id="{0D342083-F693-4A48-81AE-5A3C2AE25490}"/>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1</a:t>
            </a:r>
          </a:p>
        </p:txBody>
      </p:sp>
      <p:sp>
        <p:nvSpPr>
          <p:cNvPr id="13" name="Rectangle: Rounded Corners 12">
            <a:extLst>
              <a:ext uri="{FF2B5EF4-FFF2-40B4-BE49-F238E27FC236}">
                <a16:creationId xmlns:a16="http://schemas.microsoft.com/office/drawing/2014/main" id="{7DE86986-3863-411D-B88A-931A3797F2D0}"/>
              </a:ext>
            </a:extLst>
          </p:cNvPr>
          <p:cNvSpPr/>
          <p:nvPr/>
        </p:nvSpPr>
        <p:spPr>
          <a:xfrm>
            <a:off x="204280" y="690664"/>
            <a:ext cx="11346620" cy="53113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HK" dirty="0">
              <a:noFill/>
            </a:endParaRPr>
          </a:p>
          <a:p>
            <a:pPr algn="just"/>
            <a:endParaRPr lang="en-HK" dirty="0">
              <a:noFill/>
            </a:endParaRPr>
          </a:p>
          <a:p>
            <a:pPr algn="just"/>
            <a:endParaRPr lang="en-HK" dirty="0">
              <a:noFill/>
            </a:endParaRPr>
          </a:p>
          <a:p>
            <a:pPr algn="just"/>
            <a:endParaRPr lang="en-US" sz="3600" dirty="0">
              <a:solidFill>
                <a:srgbClr val="3F50A4"/>
              </a:solidFill>
              <a:latin typeface="Arial" panose="020B0604020202020204" pitchFamily="34" charset="0"/>
              <a:cs typeface="Arial" panose="020B0604020202020204" pitchFamily="34" charset="0"/>
            </a:endParaRPr>
          </a:p>
          <a:p>
            <a:pPr algn="just"/>
            <a:endParaRPr lang="en-HK" dirty="0">
              <a:noFill/>
            </a:endParaRPr>
          </a:p>
          <a:p>
            <a:pPr algn="just"/>
            <a:endParaRPr lang="en-HK" dirty="0">
              <a:noFill/>
            </a:endParaRPr>
          </a:p>
        </p:txBody>
      </p:sp>
      <p:sp>
        <p:nvSpPr>
          <p:cNvPr id="5" name="TextBox 4">
            <a:extLst>
              <a:ext uri="{FF2B5EF4-FFF2-40B4-BE49-F238E27FC236}">
                <a16:creationId xmlns:a16="http://schemas.microsoft.com/office/drawing/2014/main" id="{27CAF985-7B13-447C-BFD2-6AA5AB40BB46}"/>
              </a:ext>
            </a:extLst>
          </p:cNvPr>
          <p:cNvSpPr txBox="1"/>
          <p:nvPr/>
        </p:nvSpPr>
        <p:spPr>
          <a:xfrm>
            <a:off x="3399228" y="1744237"/>
            <a:ext cx="7776488" cy="584775"/>
          </a:xfrm>
          <a:prstGeom prst="rect">
            <a:avLst/>
          </a:prstGeom>
          <a:solidFill>
            <a:schemeClr val="accent1">
              <a:lumMod val="40000"/>
              <a:lumOff val="60000"/>
            </a:schemeClr>
          </a:solidFill>
        </p:spPr>
        <p:txBody>
          <a:bodyPr wrap="none" rtlCol="0">
            <a:spAutoFit/>
          </a:bodyPr>
          <a:lstStyle/>
          <a:p>
            <a:r>
              <a:rPr lang="zh-TW" altLang="en-US" sz="2800" dirty="0"/>
              <a:t>你會選擇用</a:t>
            </a:r>
            <a:r>
              <a:rPr lang="zh-TW" altLang="en-US" sz="2800" dirty="0">
                <a:solidFill>
                  <a:schemeClr val="tx1"/>
                </a:solidFill>
              </a:rPr>
              <a:t>甚麼方法處理這個國家安全問題呢</a:t>
            </a:r>
            <a:r>
              <a:rPr lang="zh-TW" altLang="en-US" sz="3200" dirty="0">
                <a:solidFill>
                  <a:schemeClr val="tx1"/>
                </a:solidFill>
              </a:rPr>
              <a:t>？</a:t>
            </a:r>
            <a:endParaRPr lang="en-HK" dirty="0"/>
          </a:p>
        </p:txBody>
      </p:sp>
      <p:sp>
        <p:nvSpPr>
          <p:cNvPr id="17" name="TextBox 16">
            <a:extLst>
              <a:ext uri="{FF2B5EF4-FFF2-40B4-BE49-F238E27FC236}">
                <a16:creationId xmlns:a16="http://schemas.microsoft.com/office/drawing/2014/main" id="{0FE47F90-58C7-4DCE-9AB9-B4607935A3D2}"/>
              </a:ext>
            </a:extLst>
          </p:cNvPr>
          <p:cNvSpPr txBox="1"/>
          <p:nvPr/>
        </p:nvSpPr>
        <p:spPr>
          <a:xfrm>
            <a:off x="3399228" y="3346314"/>
            <a:ext cx="4493538" cy="523220"/>
          </a:xfrm>
          <a:prstGeom prst="rect">
            <a:avLst/>
          </a:prstGeom>
          <a:solidFill>
            <a:schemeClr val="accent1">
              <a:lumMod val="40000"/>
              <a:lumOff val="60000"/>
            </a:schemeClr>
          </a:solidFill>
        </p:spPr>
        <p:txBody>
          <a:bodyPr wrap="none" rtlCol="0">
            <a:spAutoFit/>
          </a:bodyPr>
          <a:lstStyle/>
          <a:p>
            <a:r>
              <a:rPr lang="zh-TW" altLang="en-US" sz="2800" dirty="0"/>
              <a:t>為甚麼會選擇這個方法呢？</a:t>
            </a:r>
            <a:endParaRPr lang="en-HK" dirty="0"/>
          </a:p>
        </p:txBody>
      </p:sp>
      <p:sp>
        <p:nvSpPr>
          <p:cNvPr id="20" name="TextBox 19">
            <a:extLst>
              <a:ext uri="{FF2B5EF4-FFF2-40B4-BE49-F238E27FC236}">
                <a16:creationId xmlns:a16="http://schemas.microsoft.com/office/drawing/2014/main" id="{54585DDD-E66E-4411-BD64-22A32AD67E73}"/>
              </a:ext>
            </a:extLst>
          </p:cNvPr>
          <p:cNvSpPr txBox="1"/>
          <p:nvPr/>
        </p:nvSpPr>
        <p:spPr>
          <a:xfrm>
            <a:off x="749030" y="890333"/>
            <a:ext cx="1415772" cy="584775"/>
          </a:xfrm>
          <a:prstGeom prst="rect">
            <a:avLst/>
          </a:prstGeom>
          <a:noFill/>
        </p:spPr>
        <p:txBody>
          <a:bodyPr wrap="none" rtlCol="0">
            <a:spAutoFit/>
          </a:bodyPr>
          <a:lstStyle/>
          <a:p>
            <a:r>
              <a:rPr lang="zh-TW" altLang="en-US" sz="3200" dirty="0"/>
              <a:t>個案四</a:t>
            </a:r>
            <a:endParaRPr lang="en-HK" sz="3200" dirty="0"/>
          </a:p>
        </p:txBody>
      </p:sp>
      <p:sp>
        <p:nvSpPr>
          <p:cNvPr id="14" name="Rectangle: Rounded Corners 13">
            <a:extLst>
              <a:ext uri="{FF2B5EF4-FFF2-40B4-BE49-F238E27FC236}">
                <a16:creationId xmlns:a16="http://schemas.microsoft.com/office/drawing/2014/main" id="{6E7E29A0-540C-43F7-96C0-3CED2F5C990B}"/>
              </a:ext>
            </a:extLst>
          </p:cNvPr>
          <p:cNvSpPr/>
          <p:nvPr/>
        </p:nvSpPr>
        <p:spPr>
          <a:xfrm>
            <a:off x="423553" y="53580"/>
            <a:ext cx="2382400" cy="56498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bg1"/>
                </a:solidFill>
              </a:rPr>
              <a:t>意見分享</a:t>
            </a:r>
            <a:endParaRPr lang="en-HK" sz="2800" dirty="0">
              <a:solidFill>
                <a:schemeClr val="bg1"/>
              </a:solidFill>
            </a:endParaRPr>
          </a:p>
        </p:txBody>
      </p:sp>
      <p:sp>
        <p:nvSpPr>
          <p:cNvPr id="3" name="TextBox 2">
            <a:extLst>
              <a:ext uri="{FF2B5EF4-FFF2-40B4-BE49-F238E27FC236}">
                <a16:creationId xmlns:a16="http://schemas.microsoft.com/office/drawing/2014/main" id="{66A20B7E-A696-428A-8891-AA61426CD7BE}"/>
              </a:ext>
            </a:extLst>
          </p:cNvPr>
          <p:cNvSpPr txBox="1"/>
          <p:nvPr/>
        </p:nvSpPr>
        <p:spPr>
          <a:xfrm>
            <a:off x="7407111" y="6001965"/>
            <a:ext cx="4108817" cy="369332"/>
          </a:xfrm>
          <a:prstGeom prst="rect">
            <a:avLst/>
          </a:prstGeom>
          <a:noFill/>
        </p:spPr>
        <p:txBody>
          <a:bodyPr wrap="none" rtlCol="0">
            <a:spAutoFit/>
          </a:bodyPr>
          <a:lstStyle/>
          <a:p>
            <a:r>
              <a:rPr lang="zh-TW" altLang="en-US" dirty="0"/>
              <a:t>註：教師可按照課堂需要增減討論個案</a:t>
            </a:r>
            <a:endParaRPr lang="en-HK" dirty="0"/>
          </a:p>
        </p:txBody>
      </p:sp>
      <p:pic>
        <p:nvPicPr>
          <p:cNvPr id="11" name="Picture 10">
            <a:extLst>
              <a:ext uri="{FF2B5EF4-FFF2-40B4-BE49-F238E27FC236}">
                <a16:creationId xmlns:a16="http://schemas.microsoft.com/office/drawing/2014/main" id="{CBBF9A76-23AF-4D56-BFF3-56950EC498A6}"/>
              </a:ext>
            </a:extLst>
          </p:cNvPr>
          <p:cNvPicPr preferRelativeResize="0">
            <a:picLocks/>
          </p:cNvPicPr>
          <p:nvPr/>
        </p:nvPicPr>
        <p:blipFill>
          <a:blip r:embed="rId3"/>
          <a:stretch>
            <a:fillRect/>
          </a:stretch>
        </p:blipFill>
        <p:spPr>
          <a:xfrm>
            <a:off x="749030" y="1624346"/>
            <a:ext cx="2450121" cy="3177193"/>
          </a:xfrm>
          <a:prstGeom prst="rect">
            <a:avLst/>
          </a:prstGeom>
        </p:spPr>
      </p:pic>
      <p:sp>
        <p:nvSpPr>
          <p:cNvPr id="12" name="TextBox 11">
            <a:extLst>
              <a:ext uri="{FF2B5EF4-FFF2-40B4-BE49-F238E27FC236}">
                <a16:creationId xmlns:a16="http://schemas.microsoft.com/office/drawing/2014/main" id="{BE2ACD53-6D0B-45AC-A0EE-18710E53D773}"/>
              </a:ext>
            </a:extLst>
          </p:cNvPr>
          <p:cNvSpPr txBox="1"/>
          <p:nvPr/>
        </p:nvSpPr>
        <p:spPr>
          <a:xfrm>
            <a:off x="3492230" y="2574278"/>
            <a:ext cx="2698175" cy="523220"/>
          </a:xfrm>
          <a:prstGeom prst="rect">
            <a:avLst/>
          </a:prstGeom>
          <a:noFill/>
        </p:spPr>
        <p:txBody>
          <a:bodyPr wrap="none" rtlCol="0">
            <a:spAutoFit/>
          </a:bodyPr>
          <a:lstStyle/>
          <a:p>
            <a:r>
              <a:rPr lang="zh-TW" altLang="en-US" sz="2800" dirty="0"/>
              <a:t>建議方法：教育</a:t>
            </a:r>
            <a:endParaRPr lang="en-HK" sz="2800" dirty="0"/>
          </a:p>
        </p:txBody>
      </p:sp>
      <p:sp>
        <p:nvSpPr>
          <p:cNvPr id="15" name="TextBox 14">
            <a:extLst>
              <a:ext uri="{FF2B5EF4-FFF2-40B4-BE49-F238E27FC236}">
                <a16:creationId xmlns:a16="http://schemas.microsoft.com/office/drawing/2014/main" id="{E2704B0E-20C9-450A-A88A-43D97FB74479}"/>
              </a:ext>
            </a:extLst>
          </p:cNvPr>
          <p:cNvSpPr txBox="1"/>
          <p:nvPr/>
        </p:nvSpPr>
        <p:spPr>
          <a:xfrm>
            <a:off x="3443854" y="4041404"/>
            <a:ext cx="7515883" cy="1384995"/>
          </a:xfrm>
          <a:prstGeom prst="rect">
            <a:avLst/>
          </a:prstGeom>
          <a:noFill/>
        </p:spPr>
        <p:txBody>
          <a:bodyPr wrap="square" rtlCol="0">
            <a:spAutoFit/>
          </a:bodyPr>
          <a:lstStyle/>
          <a:p>
            <a:r>
              <a:rPr lang="zh-TW" altLang="en-US" sz="2800" dirty="0"/>
              <a:t>槍手以清真寺為目標，可見針對的對象為</a:t>
            </a:r>
            <a:r>
              <a:rPr lang="zh-TW" altLang="en-US" sz="2800" b="0" i="0" dirty="0">
                <a:effectLst/>
                <a:latin typeface="arial" panose="020B0604020202020204" pitchFamily="34" charset="0"/>
              </a:rPr>
              <a:t>伊斯蘭及其教徒，建議可加強教育，建立平等共融社會。</a:t>
            </a:r>
            <a:endParaRPr lang="en-HK" sz="2800" dirty="0"/>
          </a:p>
        </p:txBody>
      </p:sp>
    </p:spTree>
    <p:extLst>
      <p:ext uri="{BB962C8B-B14F-4D97-AF65-F5344CB8AC3E}">
        <p14:creationId xmlns:p14="http://schemas.microsoft.com/office/powerpoint/2010/main" val="1313945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6A226B0-5BA6-4A04-BFDF-F3CBF4EB8908}"/>
              </a:ext>
            </a:extLst>
          </p:cNvPr>
          <p:cNvSpPr txBox="1">
            <a:spLocks/>
          </p:cNvSpPr>
          <p:nvPr/>
        </p:nvSpPr>
        <p:spPr>
          <a:xfrm>
            <a:off x="423553" y="4096872"/>
            <a:ext cx="11344894" cy="9355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zh-TW" altLang="en-US" dirty="0"/>
          </a:p>
        </p:txBody>
      </p:sp>
      <p:sp>
        <p:nvSpPr>
          <p:cNvPr id="8" name="Rectangle: Top Corners Rounded 7">
            <a:extLst>
              <a:ext uri="{FF2B5EF4-FFF2-40B4-BE49-F238E27FC236}">
                <a16:creationId xmlns:a16="http://schemas.microsoft.com/office/drawing/2014/main" id="{3A52B0B3-2D55-4B98-94F4-555FDF1AA741}"/>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0" name="TextBox 9">
            <a:extLst>
              <a:ext uri="{FF2B5EF4-FFF2-40B4-BE49-F238E27FC236}">
                <a16:creationId xmlns:a16="http://schemas.microsoft.com/office/drawing/2014/main" id="{0D342083-F693-4A48-81AE-5A3C2AE25490}"/>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1</a:t>
            </a:r>
          </a:p>
        </p:txBody>
      </p:sp>
      <p:sp>
        <p:nvSpPr>
          <p:cNvPr id="13" name="Rectangle: Rounded Corners 12">
            <a:extLst>
              <a:ext uri="{FF2B5EF4-FFF2-40B4-BE49-F238E27FC236}">
                <a16:creationId xmlns:a16="http://schemas.microsoft.com/office/drawing/2014/main" id="{7DE86986-3863-411D-B88A-931A3797F2D0}"/>
              </a:ext>
            </a:extLst>
          </p:cNvPr>
          <p:cNvSpPr/>
          <p:nvPr/>
        </p:nvSpPr>
        <p:spPr>
          <a:xfrm>
            <a:off x="204280" y="690664"/>
            <a:ext cx="11346620" cy="53113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HK" dirty="0">
              <a:noFill/>
            </a:endParaRPr>
          </a:p>
          <a:p>
            <a:pPr algn="just"/>
            <a:endParaRPr lang="en-HK" dirty="0">
              <a:noFill/>
            </a:endParaRPr>
          </a:p>
          <a:p>
            <a:pPr algn="just"/>
            <a:endParaRPr lang="en-HK" dirty="0">
              <a:noFill/>
            </a:endParaRPr>
          </a:p>
          <a:p>
            <a:pPr algn="just"/>
            <a:endParaRPr lang="en-US" sz="3600" dirty="0">
              <a:solidFill>
                <a:srgbClr val="3F50A4"/>
              </a:solidFill>
              <a:latin typeface="Arial" panose="020B0604020202020204" pitchFamily="34" charset="0"/>
              <a:cs typeface="Arial" panose="020B0604020202020204" pitchFamily="34" charset="0"/>
            </a:endParaRPr>
          </a:p>
          <a:p>
            <a:pPr algn="just"/>
            <a:endParaRPr lang="en-HK" dirty="0">
              <a:noFill/>
            </a:endParaRPr>
          </a:p>
          <a:p>
            <a:pPr algn="just"/>
            <a:endParaRPr lang="en-HK" dirty="0">
              <a:noFill/>
            </a:endParaRPr>
          </a:p>
        </p:txBody>
      </p:sp>
      <p:sp>
        <p:nvSpPr>
          <p:cNvPr id="5" name="TextBox 4">
            <a:extLst>
              <a:ext uri="{FF2B5EF4-FFF2-40B4-BE49-F238E27FC236}">
                <a16:creationId xmlns:a16="http://schemas.microsoft.com/office/drawing/2014/main" id="{27CAF985-7B13-447C-BFD2-6AA5AB40BB46}"/>
              </a:ext>
            </a:extLst>
          </p:cNvPr>
          <p:cNvSpPr txBox="1"/>
          <p:nvPr/>
        </p:nvSpPr>
        <p:spPr>
          <a:xfrm>
            <a:off x="3399228" y="1744237"/>
            <a:ext cx="7776488" cy="584775"/>
          </a:xfrm>
          <a:prstGeom prst="rect">
            <a:avLst/>
          </a:prstGeom>
          <a:solidFill>
            <a:schemeClr val="accent1">
              <a:lumMod val="40000"/>
              <a:lumOff val="60000"/>
            </a:schemeClr>
          </a:solidFill>
        </p:spPr>
        <p:txBody>
          <a:bodyPr wrap="none" rtlCol="0">
            <a:spAutoFit/>
          </a:bodyPr>
          <a:lstStyle/>
          <a:p>
            <a:r>
              <a:rPr lang="zh-TW" altLang="en-US" sz="2800" dirty="0"/>
              <a:t>你會選擇用</a:t>
            </a:r>
            <a:r>
              <a:rPr lang="zh-TW" altLang="en-US" sz="2800" dirty="0">
                <a:solidFill>
                  <a:schemeClr val="tx1"/>
                </a:solidFill>
              </a:rPr>
              <a:t>甚麼方法處理這個國家安全問題呢</a:t>
            </a:r>
            <a:r>
              <a:rPr lang="zh-TW" altLang="en-US" sz="3200" dirty="0">
                <a:solidFill>
                  <a:schemeClr val="tx1"/>
                </a:solidFill>
              </a:rPr>
              <a:t>？</a:t>
            </a:r>
            <a:endParaRPr lang="en-HK" dirty="0"/>
          </a:p>
        </p:txBody>
      </p:sp>
      <p:sp>
        <p:nvSpPr>
          <p:cNvPr id="17" name="TextBox 16">
            <a:extLst>
              <a:ext uri="{FF2B5EF4-FFF2-40B4-BE49-F238E27FC236}">
                <a16:creationId xmlns:a16="http://schemas.microsoft.com/office/drawing/2014/main" id="{0FE47F90-58C7-4DCE-9AB9-B4607935A3D2}"/>
              </a:ext>
            </a:extLst>
          </p:cNvPr>
          <p:cNvSpPr txBox="1"/>
          <p:nvPr/>
        </p:nvSpPr>
        <p:spPr>
          <a:xfrm>
            <a:off x="3399228" y="3346314"/>
            <a:ext cx="4493538" cy="523220"/>
          </a:xfrm>
          <a:prstGeom prst="rect">
            <a:avLst/>
          </a:prstGeom>
          <a:solidFill>
            <a:schemeClr val="accent1">
              <a:lumMod val="40000"/>
              <a:lumOff val="60000"/>
            </a:schemeClr>
          </a:solidFill>
        </p:spPr>
        <p:txBody>
          <a:bodyPr wrap="none" rtlCol="0">
            <a:spAutoFit/>
          </a:bodyPr>
          <a:lstStyle/>
          <a:p>
            <a:r>
              <a:rPr lang="zh-TW" altLang="en-US" sz="2800" dirty="0"/>
              <a:t>為甚麼會選擇這個方法呢？</a:t>
            </a:r>
            <a:endParaRPr lang="en-HK" dirty="0"/>
          </a:p>
        </p:txBody>
      </p:sp>
      <p:sp>
        <p:nvSpPr>
          <p:cNvPr id="20" name="TextBox 19">
            <a:extLst>
              <a:ext uri="{FF2B5EF4-FFF2-40B4-BE49-F238E27FC236}">
                <a16:creationId xmlns:a16="http://schemas.microsoft.com/office/drawing/2014/main" id="{54585DDD-E66E-4411-BD64-22A32AD67E73}"/>
              </a:ext>
            </a:extLst>
          </p:cNvPr>
          <p:cNvSpPr txBox="1"/>
          <p:nvPr/>
        </p:nvSpPr>
        <p:spPr>
          <a:xfrm>
            <a:off x="749030" y="890333"/>
            <a:ext cx="1415772" cy="584775"/>
          </a:xfrm>
          <a:prstGeom prst="rect">
            <a:avLst/>
          </a:prstGeom>
          <a:noFill/>
        </p:spPr>
        <p:txBody>
          <a:bodyPr wrap="none" rtlCol="0">
            <a:spAutoFit/>
          </a:bodyPr>
          <a:lstStyle/>
          <a:p>
            <a:r>
              <a:rPr lang="zh-TW" altLang="en-US" sz="3200" dirty="0"/>
              <a:t>個案五</a:t>
            </a:r>
            <a:endParaRPr lang="en-HK" sz="3200" dirty="0"/>
          </a:p>
        </p:txBody>
      </p:sp>
      <p:sp>
        <p:nvSpPr>
          <p:cNvPr id="14" name="Rectangle: Rounded Corners 13">
            <a:extLst>
              <a:ext uri="{FF2B5EF4-FFF2-40B4-BE49-F238E27FC236}">
                <a16:creationId xmlns:a16="http://schemas.microsoft.com/office/drawing/2014/main" id="{6E7E29A0-540C-43F7-96C0-3CED2F5C990B}"/>
              </a:ext>
            </a:extLst>
          </p:cNvPr>
          <p:cNvSpPr/>
          <p:nvPr/>
        </p:nvSpPr>
        <p:spPr>
          <a:xfrm>
            <a:off x="423553" y="53580"/>
            <a:ext cx="2382400" cy="56498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bg1"/>
                </a:solidFill>
              </a:rPr>
              <a:t>意見分享</a:t>
            </a:r>
            <a:endParaRPr lang="en-HK" sz="2800" dirty="0">
              <a:solidFill>
                <a:schemeClr val="bg1"/>
              </a:solidFill>
            </a:endParaRPr>
          </a:p>
        </p:txBody>
      </p:sp>
      <p:sp>
        <p:nvSpPr>
          <p:cNvPr id="3" name="TextBox 2">
            <a:extLst>
              <a:ext uri="{FF2B5EF4-FFF2-40B4-BE49-F238E27FC236}">
                <a16:creationId xmlns:a16="http://schemas.microsoft.com/office/drawing/2014/main" id="{66A20B7E-A696-428A-8891-AA61426CD7BE}"/>
              </a:ext>
            </a:extLst>
          </p:cNvPr>
          <p:cNvSpPr txBox="1"/>
          <p:nvPr/>
        </p:nvSpPr>
        <p:spPr>
          <a:xfrm>
            <a:off x="7407111" y="6001965"/>
            <a:ext cx="4108817" cy="369332"/>
          </a:xfrm>
          <a:prstGeom prst="rect">
            <a:avLst/>
          </a:prstGeom>
          <a:noFill/>
        </p:spPr>
        <p:txBody>
          <a:bodyPr wrap="none" rtlCol="0">
            <a:spAutoFit/>
          </a:bodyPr>
          <a:lstStyle/>
          <a:p>
            <a:r>
              <a:rPr lang="zh-TW" altLang="en-US" dirty="0"/>
              <a:t>註：教師可按照課堂需要增減討論個案</a:t>
            </a:r>
            <a:endParaRPr lang="en-HK" dirty="0"/>
          </a:p>
        </p:txBody>
      </p:sp>
      <p:pic>
        <p:nvPicPr>
          <p:cNvPr id="11" name="Picture 10">
            <a:extLst>
              <a:ext uri="{FF2B5EF4-FFF2-40B4-BE49-F238E27FC236}">
                <a16:creationId xmlns:a16="http://schemas.microsoft.com/office/drawing/2014/main" id="{9D5CBA77-A0C6-4191-9FA9-C21A1BEB335E}"/>
              </a:ext>
            </a:extLst>
          </p:cNvPr>
          <p:cNvPicPr preferRelativeResize="0">
            <a:picLocks/>
          </p:cNvPicPr>
          <p:nvPr/>
        </p:nvPicPr>
        <p:blipFill>
          <a:blip r:embed="rId3"/>
          <a:stretch>
            <a:fillRect/>
          </a:stretch>
        </p:blipFill>
        <p:spPr>
          <a:xfrm>
            <a:off x="618902" y="1475107"/>
            <a:ext cx="2405141" cy="3204469"/>
          </a:xfrm>
          <a:prstGeom prst="rect">
            <a:avLst/>
          </a:prstGeom>
        </p:spPr>
      </p:pic>
      <p:sp>
        <p:nvSpPr>
          <p:cNvPr id="12" name="TextBox 11">
            <a:extLst>
              <a:ext uri="{FF2B5EF4-FFF2-40B4-BE49-F238E27FC236}">
                <a16:creationId xmlns:a16="http://schemas.microsoft.com/office/drawing/2014/main" id="{873F3669-31C3-486F-B59B-664692B5D9CF}"/>
              </a:ext>
            </a:extLst>
          </p:cNvPr>
          <p:cNvSpPr txBox="1"/>
          <p:nvPr/>
        </p:nvSpPr>
        <p:spPr>
          <a:xfrm>
            <a:off x="3492230" y="2574278"/>
            <a:ext cx="3416320" cy="523220"/>
          </a:xfrm>
          <a:prstGeom prst="rect">
            <a:avLst/>
          </a:prstGeom>
          <a:noFill/>
        </p:spPr>
        <p:txBody>
          <a:bodyPr wrap="none" rtlCol="0">
            <a:spAutoFit/>
          </a:bodyPr>
          <a:lstStyle/>
          <a:p>
            <a:r>
              <a:rPr lang="zh-TW" altLang="en-US" sz="2800" dirty="0"/>
              <a:t>建議方法：協商討論</a:t>
            </a:r>
            <a:endParaRPr lang="en-HK" sz="2800" dirty="0"/>
          </a:p>
        </p:txBody>
      </p:sp>
      <p:sp>
        <p:nvSpPr>
          <p:cNvPr id="15" name="TextBox 14">
            <a:extLst>
              <a:ext uri="{FF2B5EF4-FFF2-40B4-BE49-F238E27FC236}">
                <a16:creationId xmlns:a16="http://schemas.microsoft.com/office/drawing/2014/main" id="{EE051729-219C-4726-B23C-EB802CE73DE4}"/>
              </a:ext>
            </a:extLst>
          </p:cNvPr>
          <p:cNvSpPr txBox="1"/>
          <p:nvPr/>
        </p:nvSpPr>
        <p:spPr>
          <a:xfrm>
            <a:off x="3399229" y="3992826"/>
            <a:ext cx="7965458" cy="1815882"/>
          </a:xfrm>
          <a:prstGeom prst="rect">
            <a:avLst/>
          </a:prstGeom>
          <a:noFill/>
        </p:spPr>
        <p:txBody>
          <a:bodyPr wrap="square" rtlCol="0">
            <a:spAutoFit/>
          </a:bodyPr>
          <a:lstStyle/>
          <a:p>
            <a:r>
              <a:rPr lang="zh-TW" altLang="en-US" sz="2800" dirty="0"/>
              <a:t>中國外交部發言人趙立堅於事發後回應此事：作為近鄰，中國一貫希望朝鮮半島保持和平和穩定。可見透過和平的方法，如運用協商的方式，是得到鄰國的支持。</a:t>
            </a:r>
            <a:endParaRPr lang="en-HK" sz="2800" dirty="0"/>
          </a:p>
        </p:txBody>
      </p:sp>
    </p:spTree>
    <p:extLst>
      <p:ext uri="{BB962C8B-B14F-4D97-AF65-F5344CB8AC3E}">
        <p14:creationId xmlns:p14="http://schemas.microsoft.com/office/powerpoint/2010/main" val="3339319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6A226B0-5BA6-4A04-BFDF-F3CBF4EB8908}"/>
              </a:ext>
            </a:extLst>
          </p:cNvPr>
          <p:cNvSpPr txBox="1">
            <a:spLocks/>
          </p:cNvSpPr>
          <p:nvPr/>
        </p:nvSpPr>
        <p:spPr>
          <a:xfrm>
            <a:off x="423553" y="4096872"/>
            <a:ext cx="11344894" cy="9355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zh-TW" altLang="en-US" dirty="0"/>
          </a:p>
        </p:txBody>
      </p:sp>
      <p:grpSp>
        <p:nvGrpSpPr>
          <p:cNvPr id="2" name="Group 1">
            <a:extLst>
              <a:ext uri="{FF2B5EF4-FFF2-40B4-BE49-F238E27FC236}">
                <a16:creationId xmlns:a16="http://schemas.microsoft.com/office/drawing/2014/main" id="{850F4821-417F-489C-ADF3-D0BFC89091D0}"/>
              </a:ext>
            </a:extLst>
          </p:cNvPr>
          <p:cNvGrpSpPr/>
          <p:nvPr/>
        </p:nvGrpSpPr>
        <p:grpSpPr>
          <a:xfrm>
            <a:off x="11681028" y="186952"/>
            <a:ext cx="516038" cy="2052098"/>
            <a:chOff x="11681028" y="186952"/>
            <a:chExt cx="516038" cy="2052098"/>
          </a:xfrm>
        </p:grpSpPr>
        <p:sp>
          <p:nvSpPr>
            <p:cNvPr id="8" name="Rectangle: Top Corners Rounded 7">
              <a:extLst>
                <a:ext uri="{FF2B5EF4-FFF2-40B4-BE49-F238E27FC236}">
                  <a16:creationId xmlns:a16="http://schemas.microsoft.com/office/drawing/2014/main" id="{3A52B0B3-2D55-4B98-94F4-555FDF1AA741}"/>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0" name="TextBox 9">
              <a:extLst>
                <a:ext uri="{FF2B5EF4-FFF2-40B4-BE49-F238E27FC236}">
                  <a16:creationId xmlns:a16="http://schemas.microsoft.com/office/drawing/2014/main" id="{0D342083-F693-4A48-81AE-5A3C2AE25490}"/>
                </a:ext>
              </a:extLst>
            </p:cNvPr>
            <p:cNvSpPr txBox="1"/>
            <p:nvPr/>
          </p:nvSpPr>
          <p:spPr>
            <a:xfrm>
              <a:off x="11686092" y="300058"/>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1</a:t>
              </a:r>
            </a:p>
          </p:txBody>
        </p:sp>
      </p:grpSp>
      <p:sp>
        <p:nvSpPr>
          <p:cNvPr id="13" name="Rectangle: Rounded Corners 12">
            <a:extLst>
              <a:ext uri="{FF2B5EF4-FFF2-40B4-BE49-F238E27FC236}">
                <a16:creationId xmlns:a16="http://schemas.microsoft.com/office/drawing/2014/main" id="{7DE86986-3863-411D-B88A-931A3797F2D0}"/>
              </a:ext>
            </a:extLst>
          </p:cNvPr>
          <p:cNvSpPr/>
          <p:nvPr/>
        </p:nvSpPr>
        <p:spPr>
          <a:xfrm>
            <a:off x="204280" y="690664"/>
            <a:ext cx="11346620" cy="53113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HK" dirty="0">
              <a:noFill/>
            </a:endParaRPr>
          </a:p>
          <a:p>
            <a:pPr algn="just"/>
            <a:endParaRPr lang="en-HK" dirty="0">
              <a:noFill/>
            </a:endParaRPr>
          </a:p>
          <a:p>
            <a:pPr algn="just"/>
            <a:endParaRPr lang="en-HK" dirty="0">
              <a:noFill/>
            </a:endParaRPr>
          </a:p>
          <a:p>
            <a:pPr algn="just"/>
            <a:endParaRPr lang="en-US" sz="3600" dirty="0">
              <a:solidFill>
                <a:srgbClr val="3F50A4"/>
              </a:solidFill>
              <a:latin typeface="Arial" panose="020B0604020202020204" pitchFamily="34" charset="0"/>
              <a:cs typeface="Arial" panose="020B0604020202020204" pitchFamily="34" charset="0"/>
            </a:endParaRPr>
          </a:p>
          <a:p>
            <a:pPr algn="just"/>
            <a:endParaRPr lang="en-HK" dirty="0">
              <a:noFill/>
            </a:endParaRPr>
          </a:p>
          <a:p>
            <a:pPr algn="just"/>
            <a:endParaRPr lang="en-HK" dirty="0">
              <a:noFill/>
            </a:endParaRPr>
          </a:p>
        </p:txBody>
      </p:sp>
      <p:sp>
        <p:nvSpPr>
          <p:cNvPr id="5" name="TextBox 4">
            <a:extLst>
              <a:ext uri="{FF2B5EF4-FFF2-40B4-BE49-F238E27FC236}">
                <a16:creationId xmlns:a16="http://schemas.microsoft.com/office/drawing/2014/main" id="{27CAF985-7B13-447C-BFD2-6AA5AB40BB46}"/>
              </a:ext>
            </a:extLst>
          </p:cNvPr>
          <p:cNvSpPr txBox="1"/>
          <p:nvPr/>
        </p:nvSpPr>
        <p:spPr>
          <a:xfrm>
            <a:off x="3399228" y="1313136"/>
            <a:ext cx="7776488" cy="584775"/>
          </a:xfrm>
          <a:prstGeom prst="rect">
            <a:avLst/>
          </a:prstGeom>
          <a:solidFill>
            <a:schemeClr val="accent1">
              <a:lumMod val="40000"/>
              <a:lumOff val="60000"/>
            </a:schemeClr>
          </a:solidFill>
        </p:spPr>
        <p:txBody>
          <a:bodyPr wrap="none" rtlCol="0">
            <a:spAutoFit/>
          </a:bodyPr>
          <a:lstStyle/>
          <a:p>
            <a:r>
              <a:rPr lang="zh-TW" altLang="en-US" sz="2800" dirty="0"/>
              <a:t>你會選擇用</a:t>
            </a:r>
            <a:r>
              <a:rPr lang="zh-TW" altLang="en-US" sz="2800" dirty="0">
                <a:solidFill>
                  <a:schemeClr val="tx1"/>
                </a:solidFill>
              </a:rPr>
              <a:t>甚麼方法處理這個國家安全問題呢</a:t>
            </a:r>
            <a:r>
              <a:rPr lang="zh-TW" altLang="en-US" sz="3200" dirty="0">
                <a:solidFill>
                  <a:schemeClr val="tx1"/>
                </a:solidFill>
              </a:rPr>
              <a:t>？</a:t>
            </a:r>
            <a:endParaRPr lang="en-HK" dirty="0"/>
          </a:p>
        </p:txBody>
      </p:sp>
      <p:sp>
        <p:nvSpPr>
          <p:cNvPr id="17" name="TextBox 16">
            <a:extLst>
              <a:ext uri="{FF2B5EF4-FFF2-40B4-BE49-F238E27FC236}">
                <a16:creationId xmlns:a16="http://schemas.microsoft.com/office/drawing/2014/main" id="{0FE47F90-58C7-4DCE-9AB9-B4607935A3D2}"/>
              </a:ext>
            </a:extLst>
          </p:cNvPr>
          <p:cNvSpPr txBox="1"/>
          <p:nvPr/>
        </p:nvSpPr>
        <p:spPr>
          <a:xfrm>
            <a:off x="3399228" y="2915213"/>
            <a:ext cx="4493538" cy="523220"/>
          </a:xfrm>
          <a:prstGeom prst="rect">
            <a:avLst/>
          </a:prstGeom>
          <a:solidFill>
            <a:schemeClr val="accent1">
              <a:lumMod val="40000"/>
              <a:lumOff val="60000"/>
            </a:schemeClr>
          </a:solidFill>
        </p:spPr>
        <p:txBody>
          <a:bodyPr wrap="none" rtlCol="0">
            <a:spAutoFit/>
          </a:bodyPr>
          <a:lstStyle/>
          <a:p>
            <a:r>
              <a:rPr lang="zh-TW" altLang="en-US" sz="2800" dirty="0"/>
              <a:t>為甚麼會選擇這個方法呢？</a:t>
            </a:r>
            <a:endParaRPr lang="en-HK" dirty="0"/>
          </a:p>
        </p:txBody>
      </p:sp>
      <p:sp>
        <p:nvSpPr>
          <p:cNvPr id="20" name="TextBox 19">
            <a:extLst>
              <a:ext uri="{FF2B5EF4-FFF2-40B4-BE49-F238E27FC236}">
                <a16:creationId xmlns:a16="http://schemas.microsoft.com/office/drawing/2014/main" id="{54585DDD-E66E-4411-BD64-22A32AD67E73}"/>
              </a:ext>
            </a:extLst>
          </p:cNvPr>
          <p:cNvSpPr txBox="1"/>
          <p:nvPr/>
        </p:nvSpPr>
        <p:spPr>
          <a:xfrm>
            <a:off x="749030" y="890333"/>
            <a:ext cx="1415772" cy="584775"/>
          </a:xfrm>
          <a:prstGeom prst="rect">
            <a:avLst/>
          </a:prstGeom>
          <a:noFill/>
        </p:spPr>
        <p:txBody>
          <a:bodyPr wrap="none" rtlCol="0">
            <a:spAutoFit/>
          </a:bodyPr>
          <a:lstStyle/>
          <a:p>
            <a:r>
              <a:rPr lang="zh-TW" altLang="en-US" sz="3200" dirty="0"/>
              <a:t>個案六</a:t>
            </a:r>
            <a:endParaRPr lang="en-HK" sz="3200" dirty="0"/>
          </a:p>
        </p:txBody>
      </p:sp>
      <p:sp>
        <p:nvSpPr>
          <p:cNvPr id="14" name="Rectangle: Rounded Corners 13">
            <a:extLst>
              <a:ext uri="{FF2B5EF4-FFF2-40B4-BE49-F238E27FC236}">
                <a16:creationId xmlns:a16="http://schemas.microsoft.com/office/drawing/2014/main" id="{6E7E29A0-540C-43F7-96C0-3CED2F5C990B}"/>
              </a:ext>
            </a:extLst>
          </p:cNvPr>
          <p:cNvSpPr/>
          <p:nvPr/>
        </p:nvSpPr>
        <p:spPr>
          <a:xfrm>
            <a:off x="423553" y="53580"/>
            <a:ext cx="2382400" cy="56498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bg1"/>
                </a:solidFill>
              </a:rPr>
              <a:t>意見分享</a:t>
            </a:r>
            <a:endParaRPr lang="en-HK" sz="2800" dirty="0">
              <a:solidFill>
                <a:schemeClr val="bg1"/>
              </a:solidFill>
            </a:endParaRPr>
          </a:p>
        </p:txBody>
      </p:sp>
      <p:sp>
        <p:nvSpPr>
          <p:cNvPr id="3" name="TextBox 2">
            <a:extLst>
              <a:ext uri="{FF2B5EF4-FFF2-40B4-BE49-F238E27FC236}">
                <a16:creationId xmlns:a16="http://schemas.microsoft.com/office/drawing/2014/main" id="{66A20B7E-A696-428A-8891-AA61426CD7BE}"/>
              </a:ext>
            </a:extLst>
          </p:cNvPr>
          <p:cNvSpPr txBox="1"/>
          <p:nvPr/>
        </p:nvSpPr>
        <p:spPr>
          <a:xfrm>
            <a:off x="7407111" y="6001965"/>
            <a:ext cx="4108817" cy="369332"/>
          </a:xfrm>
          <a:prstGeom prst="rect">
            <a:avLst/>
          </a:prstGeom>
          <a:noFill/>
        </p:spPr>
        <p:txBody>
          <a:bodyPr wrap="none" rtlCol="0">
            <a:spAutoFit/>
          </a:bodyPr>
          <a:lstStyle/>
          <a:p>
            <a:r>
              <a:rPr lang="zh-TW" altLang="en-US" dirty="0"/>
              <a:t>註：教師可按照課堂需要增減討論個案</a:t>
            </a:r>
            <a:endParaRPr lang="en-HK" dirty="0"/>
          </a:p>
        </p:txBody>
      </p:sp>
      <p:pic>
        <p:nvPicPr>
          <p:cNvPr id="11" name="Picture 10">
            <a:extLst>
              <a:ext uri="{FF2B5EF4-FFF2-40B4-BE49-F238E27FC236}">
                <a16:creationId xmlns:a16="http://schemas.microsoft.com/office/drawing/2014/main" id="{0D682DBE-6D8E-42BD-82D3-15DD962D5E60}"/>
              </a:ext>
            </a:extLst>
          </p:cNvPr>
          <p:cNvPicPr>
            <a:picLocks/>
          </p:cNvPicPr>
          <p:nvPr/>
        </p:nvPicPr>
        <p:blipFill>
          <a:blip r:embed="rId3"/>
          <a:stretch>
            <a:fillRect/>
          </a:stretch>
        </p:blipFill>
        <p:spPr>
          <a:xfrm>
            <a:off x="749030" y="1475108"/>
            <a:ext cx="2275014" cy="3123786"/>
          </a:xfrm>
          <a:prstGeom prst="rect">
            <a:avLst/>
          </a:prstGeom>
        </p:spPr>
      </p:pic>
      <p:sp>
        <p:nvSpPr>
          <p:cNvPr id="12" name="TextBox 11">
            <a:extLst>
              <a:ext uri="{FF2B5EF4-FFF2-40B4-BE49-F238E27FC236}">
                <a16:creationId xmlns:a16="http://schemas.microsoft.com/office/drawing/2014/main" id="{E66C3E79-CD5A-454E-AEED-2FF806AB105D}"/>
              </a:ext>
            </a:extLst>
          </p:cNvPr>
          <p:cNvSpPr txBox="1"/>
          <p:nvPr/>
        </p:nvSpPr>
        <p:spPr>
          <a:xfrm>
            <a:off x="3492230" y="2143177"/>
            <a:ext cx="2698175" cy="523220"/>
          </a:xfrm>
          <a:prstGeom prst="rect">
            <a:avLst/>
          </a:prstGeom>
          <a:noFill/>
        </p:spPr>
        <p:txBody>
          <a:bodyPr wrap="none" rtlCol="0">
            <a:spAutoFit/>
          </a:bodyPr>
          <a:lstStyle/>
          <a:p>
            <a:r>
              <a:rPr lang="zh-TW" altLang="en-US" sz="2800" dirty="0"/>
              <a:t>建議方法：立法</a:t>
            </a:r>
            <a:endParaRPr lang="en-HK" sz="2800" dirty="0"/>
          </a:p>
        </p:txBody>
      </p:sp>
      <p:sp>
        <p:nvSpPr>
          <p:cNvPr id="16" name="TextBox 15">
            <a:extLst>
              <a:ext uri="{FF2B5EF4-FFF2-40B4-BE49-F238E27FC236}">
                <a16:creationId xmlns:a16="http://schemas.microsoft.com/office/drawing/2014/main" id="{2BA96069-BEA4-4316-BF61-6E624439BA70}"/>
              </a:ext>
            </a:extLst>
          </p:cNvPr>
          <p:cNvSpPr txBox="1"/>
          <p:nvPr/>
        </p:nvSpPr>
        <p:spPr>
          <a:xfrm>
            <a:off x="3349521" y="3510532"/>
            <a:ext cx="7826195" cy="1815882"/>
          </a:xfrm>
          <a:prstGeom prst="rect">
            <a:avLst/>
          </a:prstGeom>
          <a:noFill/>
        </p:spPr>
        <p:txBody>
          <a:bodyPr wrap="square" rtlCol="0">
            <a:spAutoFit/>
          </a:bodyPr>
          <a:lstStyle/>
          <a:p>
            <a:r>
              <a:rPr lang="zh-TW" altLang="en-US" sz="2800" dirty="0"/>
              <a:t>事發後，時任俄羅斯總統梅德韋傑夫下令，針對全國公共交通加強安全防護措施；並指出俄羅斯堅持反恐政策，決心將反恐進行到底。故此建議需要右強執法和加重懲罰，以遏止恐怖分子。</a:t>
            </a:r>
            <a:endParaRPr lang="en-HK" sz="2800" dirty="0"/>
          </a:p>
        </p:txBody>
      </p:sp>
      <p:sp>
        <p:nvSpPr>
          <p:cNvPr id="15" name="Oval 12">
            <a:extLst>
              <a:ext uri="{FF2B5EF4-FFF2-40B4-BE49-F238E27FC236}">
                <a16:creationId xmlns:a16="http://schemas.microsoft.com/office/drawing/2014/main" id="{4D18A6DE-4A08-4BD6-A51C-2F72C640F1C8}"/>
              </a:ext>
            </a:extLst>
          </p:cNvPr>
          <p:cNvSpPr/>
          <p:nvPr/>
        </p:nvSpPr>
        <p:spPr>
          <a:xfrm>
            <a:off x="749030" y="5151928"/>
            <a:ext cx="2061882" cy="155236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完成</a:t>
            </a:r>
            <a:endParaRPr lang="en-HK" altLang="zh-TW" sz="2400" b="1" dirty="0"/>
          </a:p>
          <a:p>
            <a:pPr algn="ctr"/>
            <a:r>
              <a:rPr lang="zh-TW" altLang="en-US" sz="2400" b="1" dirty="0"/>
              <a:t>課後</a:t>
            </a:r>
            <a:endParaRPr lang="en-HK" altLang="zh-TW" sz="2400" b="1" dirty="0"/>
          </a:p>
          <a:p>
            <a:pPr algn="ctr"/>
            <a:r>
              <a:rPr lang="zh-TW" altLang="en-US" sz="2400" b="1" dirty="0"/>
              <a:t>工作紙</a:t>
            </a:r>
            <a:r>
              <a:rPr lang="en-HK" altLang="zh-TW" sz="2400" b="1" dirty="0"/>
              <a:t>1</a:t>
            </a:r>
            <a:endParaRPr lang="en-HK" sz="2400" b="1" dirty="0"/>
          </a:p>
        </p:txBody>
      </p:sp>
      <p:pic>
        <p:nvPicPr>
          <p:cNvPr id="18" name="Picture 13">
            <a:extLst>
              <a:ext uri="{FF2B5EF4-FFF2-40B4-BE49-F238E27FC236}">
                <a16:creationId xmlns:a16="http://schemas.microsoft.com/office/drawing/2014/main" id="{BA85D136-4EC1-42F8-85B4-5ED054EF98E8}"/>
              </a:ext>
            </a:extLst>
          </p:cNvPr>
          <p:cNvPicPr>
            <a:picLocks noChangeAspect="1"/>
          </p:cNvPicPr>
          <p:nvPr/>
        </p:nvPicPr>
        <p:blipFill>
          <a:blip r:embed="rId4"/>
          <a:stretch>
            <a:fillRect/>
          </a:stretch>
        </p:blipFill>
        <p:spPr>
          <a:xfrm>
            <a:off x="2951308" y="5417241"/>
            <a:ext cx="1014391" cy="1021742"/>
          </a:xfrm>
          <a:prstGeom prst="rect">
            <a:avLst/>
          </a:prstGeom>
        </p:spPr>
      </p:pic>
    </p:spTree>
    <p:extLst>
      <p:ext uri="{BB962C8B-B14F-4D97-AF65-F5344CB8AC3E}">
        <p14:creationId xmlns:p14="http://schemas.microsoft.com/office/powerpoint/2010/main" val="78043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C7905F6-8839-4BE2-80ED-02AB8F93CDFF}"/>
              </a:ext>
            </a:extLst>
          </p:cNvPr>
          <p:cNvSpPr/>
          <p:nvPr/>
        </p:nvSpPr>
        <p:spPr>
          <a:xfrm>
            <a:off x="340659" y="1749343"/>
            <a:ext cx="11427788" cy="3921551"/>
          </a:xfrm>
          <a:prstGeom prst="roundRect">
            <a:avLst/>
          </a:prstGeom>
          <a:solidFill>
            <a:srgbClr val="FC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zh-TW" altLang="en-US" sz="3200" dirty="0">
                <a:solidFill>
                  <a:schemeClr val="accent1">
                    <a:lumMod val="75000"/>
                  </a:schemeClr>
                </a:solidFill>
                <a:latin typeface="Arial" panose="020B0604020202020204" pitchFamily="34" charset="0"/>
                <a:cs typeface="Arial" panose="020B0604020202020204" pitchFamily="34" charset="0"/>
              </a:rPr>
              <a:t>每個國家都會遇上與「國家安全」相關的問題，應對問題的方式有很多。</a:t>
            </a:r>
            <a:endParaRPr lang="en-HK" altLang="zh-TW" sz="3200" dirty="0">
              <a:solidFill>
                <a:schemeClr val="accent1">
                  <a:lumMod val="75000"/>
                </a:schemeClr>
              </a:solidFill>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zh-TW" altLang="en-US" sz="3200" dirty="0">
                <a:solidFill>
                  <a:schemeClr val="accent1">
                    <a:lumMod val="75000"/>
                  </a:schemeClr>
                </a:solidFill>
                <a:latin typeface="Arial" panose="020B0604020202020204" pitchFamily="34" charset="0"/>
                <a:cs typeface="Arial" panose="020B0604020202020204" pitchFamily="34" charset="0"/>
              </a:rPr>
              <a:t>國家安全對於國家的生存和發展具有重要意義，每個國家都重視國家安全，會用不同的方式處理。</a:t>
            </a:r>
          </a:p>
        </p:txBody>
      </p:sp>
      <p:sp>
        <p:nvSpPr>
          <p:cNvPr id="10" name="Rectangle: Top Corners Rounded 9">
            <a:extLst>
              <a:ext uri="{FF2B5EF4-FFF2-40B4-BE49-F238E27FC236}">
                <a16:creationId xmlns:a16="http://schemas.microsoft.com/office/drawing/2014/main" id="{073694E1-613D-49F6-9E42-653E9CF4D41D}"/>
              </a:ext>
            </a:extLst>
          </p:cNvPr>
          <p:cNvSpPr/>
          <p:nvPr/>
        </p:nvSpPr>
        <p:spPr>
          <a:xfrm>
            <a:off x="1466849" y="843022"/>
            <a:ext cx="1575547" cy="929717"/>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小結</a:t>
            </a:r>
            <a:endParaRPr lang="en-HK" sz="4800" b="1" dirty="0"/>
          </a:p>
        </p:txBody>
      </p:sp>
      <p:sp>
        <p:nvSpPr>
          <p:cNvPr id="6" name="Content Placeholder 2">
            <a:extLst>
              <a:ext uri="{FF2B5EF4-FFF2-40B4-BE49-F238E27FC236}">
                <a16:creationId xmlns:a16="http://schemas.microsoft.com/office/drawing/2014/main" id="{96A226B0-5BA6-4A04-BFDF-F3CBF4EB8908}"/>
              </a:ext>
            </a:extLst>
          </p:cNvPr>
          <p:cNvSpPr txBox="1">
            <a:spLocks/>
          </p:cNvSpPr>
          <p:nvPr/>
        </p:nvSpPr>
        <p:spPr>
          <a:xfrm>
            <a:off x="423553" y="3477747"/>
            <a:ext cx="11344894" cy="9355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zh-TW" altLang="en-US" dirty="0"/>
          </a:p>
        </p:txBody>
      </p:sp>
    </p:spTree>
    <p:extLst>
      <p:ext uri="{BB962C8B-B14F-4D97-AF65-F5344CB8AC3E}">
        <p14:creationId xmlns:p14="http://schemas.microsoft.com/office/powerpoint/2010/main" val="1385839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63B9AE9-1AEB-4BD3-99A9-647F2F8332AB}"/>
              </a:ext>
            </a:extLst>
          </p:cNvPr>
          <p:cNvSpPr/>
          <p:nvPr/>
        </p:nvSpPr>
        <p:spPr>
          <a:xfrm>
            <a:off x="2752166" y="2077342"/>
            <a:ext cx="5818093" cy="19800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TW" altLang="en-US" sz="3600" b="1" dirty="0"/>
              <a:t>課堂活動 </a:t>
            </a:r>
            <a:r>
              <a:rPr lang="en-HK" altLang="zh-TW" sz="3600" b="1" dirty="0">
                <a:latin typeface="Arial" panose="020B0604020202020204" pitchFamily="34" charset="0"/>
                <a:cs typeface="Arial" panose="020B0604020202020204" pitchFamily="34" charset="0"/>
              </a:rPr>
              <a:t>2</a:t>
            </a:r>
            <a:r>
              <a:rPr lang="zh-TW" altLang="en-US" sz="3600" b="1" dirty="0">
                <a:latin typeface="Arial" panose="020B0604020202020204" pitchFamily="34" charset="0"/>
                <a:cs typeface="Arial" panose="020B0604020202020204" pitchFamily="34" charset="0"/>
              </a:rPr>
              <a:t>：</a:t>
            </a:r>
            <a:endParaRPr lang="en-HK" altLang="zh-TW" sz="3600" b="1" dirty="0">
              <a:latin typeface="Arial" panose="020B0604020202020204" pitchFamily="34" charset="0"/>
              <a:cs typeface="Arial" panose="020B0604020202020204" pitchFamily="34" charset="0"/>
            </a:endParaRPr>
          </a:p>
          <a:p>
            <a:pPr algn="ctr">
              <a:lnSpc>
                <a:spcPct val="150000"/>
              </a:lnSpc>
            </a:pPr>
            <a:r>
              <a:rPr lang="zh-TW" altLang="en-US" sz="3600" b="1" dirty="0"/>
              <a:t>認識香港的處理方法</a:t>
            </a:r>
            <a:endParaRPr lang="en-HK" sz="3600"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8D176A4A-0B0C-4D74-8DBF-9645A2677017}"/>
              </a:ext>
            </a:extLst>
          </p:cNvPr>
          <p:cNvPicPr>
            <a:picLocks noChangeAspect="1"/>
          </p:cNvPicPr>
          <p:nvPr/>
        </p:nvPicPr>
        <p:blipFill>
          <a:blip r:embed="rId3"/>
          <a:stretch>
            <a:fillRect/>
          </a:stretch>
        </p:blipFill>
        <p:spPr>
          <a:xfrm>
            <a:off x="6600300" y="1797342"/>
            <a:ext cx="1270000" cy="1270000"/>
          </a:xfrm>
          <a:prstGeom prst="rect">
            <a:avLst/>
          </a:prstGeom>
        </p:spPr>
      </p:pic>
    </p:spTree>
    <p:extLst>
      <p:ext uri="{BB962C8B-B14F-4D97-AF65-F5344CB8AC3E}">
        <p14:creationId xmlns:p14="http://schemas.microsoft.com/office/powerpoint/2010/main" val="3324045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E714C58-20CD-477E-A868-50BC5BD47A1B}"/>
              </a:ext>
            </a:extLst>
          </p:cNvPr>
          <p:cNvSpPr/>
          <p:nvPr/>
        </p:nvSpPr>
        <p:spPr>
          <a:xfrm>
            <a:off x="382106" y="2006161"/>
            <a:ext cx="11346620" cy="2175874"/>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TW" altLang="en-US" sz="4000" dirty="0">
                <a:solidFill>
                  <a:schemeClr val="tx1"/>
                </a:solidFill>
              </a:rPr>
              <a:t>香港作為中國的一部分，有責任維護國家安全，香港用了甚麼方式維護國家安全呢？</a:t>
            </a:r>
            <a:endParaRPr lang="en-HK" dirty="0">
              <a:noFill/>
            </a:endParaRPr>
          </a:p>
        </p:txBody>
      </p:sp>
    </p:spTree>
    <p:extLst>
      <p:ext uri="{BB962C8B-B14F-4D97-AF65-F5344CB8AC3E}">
        <p14:creationId xmlns:p14="http://schemas.microsoft.com/office/powerpoint/2010/main" val="2113136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id="{11EAB675-2E4D-4A35-939C-8274313AB103}"/>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4" name="TextBox 3">
            <a:extLst>
              <a:ext uri="{FF2B5EF4-FFF2-40B4-BE49-F238E27FC236}">
                <a16:creationId xmlns:a16="http://schemas.microsoft.com/office/drawing/2014/main" id="{D308F9E6-FE43-4A96-BD08-16DBE75D93A8}"/>
              </a:ext>
            </a:extLst>
          </p:cNvPr>
          <p:cNvSpPr txBox="1"/>
          <p:nvPr/>
        </p:nvSpPr>
        <p:spPr>
          <a:xfrm>
            <a:off x="11742820" y="252662"/>
            <a:ext cx="449179"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2</a:t>
            </a:r>
          </a:p>
        </p:txBody>
      </p:sp>
      <p:sp>
        <p:nvSpPr>
          <p:cNvPr id="5" name="Rectangle: Rounded Corners 4">
            <a:extLst>
              <a:ext uri="{FF2B5EF4-FFF2-40B4-BE49-F238E27FC236}">
                <a16:creationId xmlns:a16="http://schemas.microsoft.com/office/drawing/2014/main" id="{D71B6977-B522-498C-A430-4569D8F496E3}"/>
              </a:ext>
            </a:extLst>
          </p:cNvPr>
          <p:cNvSpPr/>
          <p:nvPr/>
        </p:nvSpPr>
        <p:spPr>
          <a:xfrm>
            <a:off x="369590" y="3533607"/>
            <a:ext cx="2339788" cy="1425389"/>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dirty="0">
                <a:solidFill>
                  <a:schemeClr val="tx1"/>
                </a:solidFill>
              </a:rPr>
              <a:t>立法</a:t>
            </a:r>
            <a:endParaRPr lang="en-HK" sz="4800" dirty="0">
              <a:solidFill>
                <a:schemeClr val="tx1"/>
              </a:solidFill>
            </a:endParaRPr>
          </a:p>
        </p:txBody>
      </p:sp>
      <p:sp>
        <p:nvSpPr>
          <p:cNvPr id="6" name="Rectangle: Rounded Corners 5">
            <a:extLst>
              <a:ext uri="{FF2B5EF4-FFF2-40B4-BE49-F238E27FC236}">
                <a16:creationId xmlns:a16="http://schemas.microsoft.com/office/drawing/2014/main" id="{66A48101-8953-4255-9F2C-D70A53FDAA21}"/>
              </a:ext>
            </a:extLst>
          </p:cNvPr>
          <p:cNvSpPr/>
          <p:nvPr/>
        </p:nvSpPr>
        <p:spPr>
          <a:xfrm>
            <a:off x="453289" y="450133"/>
            <a:ext cx="2339788" cy="1425389"/>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dirty="0">
                <a:solidFill>
                  <a:schemeClr val="tx1"/>
                </a:solidFill>
              </a:rPr>
              <a:t>教育</a:t>
            </a:r>
            <a:endParaRPr lang="en-HK" sz="4800" dirty="0">
              <a:solidFill>
                <a:schemeClr val="tx1"/>
              </a:solidFill>
            </a:endParaRPr>
          </a:p>
        </p:txBody>
      </p:sp>
      <p:sp>
        <p:nvSpPr>
          <p:cNvPr id="7" name="Rectangle: Rounded Corners 6">
            <a:extLst>
              <a:ext uri="{FF2B5EF4-FFF2-40B4-BE49-F238E27FC236}">
                <a16:creationId xmlns:a16="http://schemas.microsoft.com/office/drawing/2014/main" id="{A41CE00D-C788-4917-A337-40E3F54C57C0}"/>
              </a:ext>
            </a:extLst>
          </p:cNvPr>
          <p:cNvSpPr/>
          <p:nvPr/>
        </p:nvSpPr>
        <p:spPr>
          <a:xfrm>
            <a:off x="3494039" y="429731"/>
            <a:ext cx="3607163" cy="1425389"/>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dirty="0"/>
              <a:t>國安教育</a:t>
            </a:r>
            <a:endParaRPr lang="en-HK" sz="4800" dirty="0"/>
          </a:p>
        </p:txBody>
      </p:sp>
      <p:sp>
        <p:nvSpPr>
          <p:cNvPr id="8" name="Rectangle: Rounded Corners 7">
            <a:extLst>
              <a:ext uri="{FF2B5EF4-FFF2-40B4-BE49-F238E27FC236}">
                <a16:creationId xmlns:a16="http://schemas.microsoft.com/office/drawing/2014/main" id="{93DF5305-292F-47AB-A286-62ECD5FF57AF}"/>
              </a:ext>
            </a:extLst>
          </p:cNvPr>
          <p:cNvSpPr/>
          <p:nvPr/>
        </p:nvSpPr>
        <p:spPr>
          <a:xfrm>
            <a:off x="3534623" y="3533607"/>
            <a:ext cx="3607162" cy="142538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dirty="0"/>
              <a:t>香港國安法</a:t>
            </a:r>
            <a:endParaRPr lang="en-HK" sz="4800" dirty="0"/>
          </a:p>
        </p:txBody>
      </p:sp>
      <p:sp>
        <p:nvSpPr>
          <p:cNvPr id="9" name="Rectangle: Rounded Corners 8">
            <a:extLst>
              <a:ext uri="{FF2B5EF4-FFF2-40B4-BE49-F238E27FC236}">
                <a16:creationId xmlns:a16="http://schemas.microsoft.com/office/drawing/2014/main" id="{1DDB3C68-9006-4EB2-B6D0-5FF5F485E322}"/>
              </a:ext>
            </a:extLst>
          </p:cNvPr>
          <p:cNvSpPr/>
          <p:nvPr/>
        </p:nvSpPr>
        <p:spPr>
          <a:xfrm>
            <a:off x="7834993" y="429730"/>
            <a:ext cx="3607163" cy="1425389"/>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t>全民國家</a:t>
            </a:r>
            <a:endParaRPr lang="en-HK" altLang="zh-TW" sz="4000" dirty="0"/>
          </a:p>
          <a:p>
            <a:pPr algn="ctr"/>
            <a:r>
              <a:rPr lang="zh-TW" altLang="en-US" sz="4000" dirty="0"/>
              <a:t>安全日</a:t>
            </a:r>
            <a:endParaRPr lang="en-HK" sz="4000" dirty="0"/>
          </a:p>
        </p:txBody>
      </p:sp>
      <p:sp>
        <p:nvSpPr>
          <p:cNvPr id="10" name="Rectangle: Rounded Corners 9">
            <a:extLst>
              <a:ext uri="{FF2B5EF4-FFF2-40B4-BE49-F238E27FC236}">
                <a16:creationId xmlns:a16="http://schemas.microsoft.com/office/drawing/2014/main" id="{E2446169-DFAC-4AB0-89A9-C40974C85C74}"/>
              </a:ext>
            </a:extLst>
          </p:cNvPr>
          <p:cNvSpPr/>
          <p:nvPr/>
        </p:nvSpPr>
        <p:spPr>
          <a:xfrm>
            <a:off x="7967030" y="3533607"/>
            <a:ext cx="3607162" cy="1425389"/>
          </a:xfrm>
          <a:prstGeom prst="roundRect">
            <a:avLst/>
          </a:prstGeom>
          <a:solidFill>
            <a:srgbClr val="EF56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indent="-685800" algn="ctr">
              <a:buFont typeface="Arial" panose="020B0604020202020204" pitchFamily="34" charset="0"/>
              <a:buChar char="•"/>
            </a:pPr>
            <a:r>
              <a:rPr lang="zh-TW" altLang="en-US" sz="4000" dirty="0"/>
              <a:t>制定過程</a:t>
            </a:r>
            <a:endParaRPr lang="en-HK" altLang="zh-TW" sz="4000" dirty="0"/>
          </a:p>
          <a:p>
            <a:pPr marL="685800" indent="-685800" algn="ctr">
              <a:buFont typeface="Arial" panose="020B0604020202020204" pitchFamily="34" charset="0"/>
              <a:buChar char="•"/>
            </a:pPr>
            <a:r>
              <a:rPr lang="zh-TW" altLang="en-US" sz="4000" dirty="0"/>
              <a:t>主要內容</a:t>
            </a:r>
            <a:endParaRPr lang="en-HK" altLang="zh-TW" sz="4000" dirty="0"/>
          </a:p>
        </p:txBody>
      </p:sp>
      <p:sp>
        <p:nvSpPr>
          <p:cNvPr id="11" name="Arrow: Right 10">
            <a:extLst>
              <a:ext uri="{FF2B5EF4-FFF2-40B4-BE49-F238E27FC236}">
                <a16:creationId xmlns:a16="http://schemas.microsoft.com/office/drawing/2014/main" id="{DD2CFE1F-75FA-4082-A09A-C9C90DB2D654}"/>
              </a:ext>
            </a:extLst>
          </p:cNvPr>
          <p:cNvSpPr/>
          <p:nvPr/>
        </p:nvSpPr>
        <p:spPr>
          <a:xfrm>
            <a:off x="2863708" y="797144"/>
            <a:ext cx="630331" cy="73136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12" name="Arrow: Right 11">
            <a:extLst>
              <a:ext uri="{FF2B5EF4-FFF2-40B4-BE49-F238E27FC236}">
                <a16:creationId xmlns:a16="http://schemas.microsoft.com/office/drawing/2014/main" id="{AC66520F-5044-4DF1-BB91-2E1CF9A0A9A0}"/>
              </a:ext>
            </a:extLst>
          </p:cNvPr>
          <p:cNvSpPr/>
          <p:nvPr/>
        </p:nvSpPr>
        <p:spPr>
          <a:xfrm>
            <a:off x="7152932" y="819500"/>
            <a:ext cx="630331" cy="731365"/>
          </a:xfrm>
          <a:prstGeom prst="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13" name="Arrow: Right 12">
            <a:extLst>
              <a:ext uri="{FF2B5EF4-FFF2-40B4-BE49-F238E27FC236}">
                <a16:creationId xmlns:a16="http://schemas.microsoft.com/office/drawing/2014/main" id="{3F21DE10-5187-4651-B4C2-CCF3B71468BD}"/>
              </a:ext>
            </a:extLst>
          </p:cNvPr>
          <p:cNvSpPr/>
          <p:nvPr/>
        </p:nvSpPr>
        <p:spPr>
          <a:xfrm>
            <a:off x="2830612" y="3819435"/>
            <a:ext cx="630331" cy="731365"/>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14" name="Arrow: Right 13">
            <a:extLst>
              <a:ext uri="{FF2B5EF4-FFF2-40B4-BE49-F238E27FC236}">
                <a16:creationId xmlns:a16="http://schemas.microsoft.com/office/drawing/2014/main" id="{B1A4F3FB-4575-48E8-898A-9B37804755DF}"/>
              </a:ext>
            </a:extLst>
          </p:cNvPr>
          <p:cNvSpPr/>
          <p:nvPr/>
        </p:nvSpPr>
        <p:spPr>
          <a:xfrm>
            <a:off x="7215465" y="3819434"/>
            <a:ext cx="630331" cy="731365"/>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20" name="Oval 19">
            <a:extLst>
              <a:ext uri="{FF2B5EF4-FFF2-40B4-BE49-F238E27FC236}">
                <a16:creationId xmlns:a16="http://schemas.microsoft.com/office/drawing/2014/main" id="{88663D36-D52A-4A35-89A9-218FBE985C61}"/>
              </a:ext>
            </a:extLst>
          </p:cNvPr>
          <p:cNvSpPr/>
          <p:nvPr/>
        </p:nvSpPr>
        <p:spPr>
          <a:xfrm>
            <a:off x="8526151" y="1876632"/>
            <a:ext cx="2061882" cy="155236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完成</a:t>
            </a:r>
            <a:endParaRPr lang="en-HK" altLang="zh-TW" sz="2400" b="1" dirty="0"/>
          </a:p>
          <a:p>
            <a:pPr algn="ctr"/>
            <a:r>
              <a:rPr lang="zh-TW" altLang="en-US" sz="2400" b="1" dirty="0"/>
              <a:t>課後</a:t>
            </a:r>
            <a:endParaRPr lang="en-HK" altLang="zh-TW" sz="2400" b="1" dirty="0"/>
          </a:p>
          <a:p>
            <a:pPr algn="ctr"/>
            <a:r>
              <a:rPr lang="zh-TW" altLang="en-US" sz="2400" b="1" dirty="0"/>
              <a:t>工作紙</a:t>
            </a:r>
            <a:r>
              <a:rPr lang="en-HK" altLang="zh-TW" sz="2400" b="1" dirty="0"/>
              <a:t>2</a:t>
            </a:r>
            <a:endParaRPr lang="en-HK" sz="2400" b="1" dirty="0"/>
          </a:p>
        </p:txBody>
      </p:sp>
      <p:pic>
        <p:nvPicPr>
          <p:cNvPr id="22" name="Picture 21">
            <a:extLst>
              <a:ext uri="{FF2B5EF4-FFF2-40B4-BE49-F238E27FC236}">
                <a16:creationId xmlns:a16="http://schemas.microsoft.com/office/drawing/2014/main" id="{B5285F14-DAB2-4AD9-BA5F-873197CE2744}"/>
              </a:ext>
            </a:extLst>
          </p:cNvPr>
          <p:cNvPicPr>
            <a:picLocks noChangeAspect="1"/>
          </p:cNvPicPr>
          <p:nvPr/>
        </p:nvPicPr>
        <p:blipFill>
          <a:blip r:embed="rId2"/>
          <a:stretch>
            <a:fillRect/>
          </a:stretch>
        </p:blipFill>
        <p:spPr>
          <a:xfrm>
            <a:off x="10728429" y="2141945"/>
            <a:ext cx="1014391" cy="1021742"/>
          </a:xfrm>
          <a:prstGeom prst="rect">
            <a:avLst/>
          </a:prstGeom>
        </p:spPr>
      </p:pic>
      <p:sp>
        <p:nvSpPr>
          <p:cNvPr id="23" name="Oval 22">
            <a:extLst>
              <a:ext uri="{FF2B5EF4-FFF2-40B4-BE49-F238E27FC236}">
                <a16:creationId xmlns:a16="http://schemas.microsoft.com/office/drawing/2014/main" id="{E85E93E1-4CDD-424E-874E-7F8D5ED831B4}"/>
              </a:ext>
            </a:extLst>
          </p:cNvPr>
          <p:cNvSpPr/>
          <p:nvPr/>
        </p:nvSpPr>
        <p:spPr>
          <a:xfrm>
            <a:off x="8732682" y="5010850"/>
            <a:ext cx="2061882" cy="155236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完成</a:t>
            </a:r>
            <a:endParaRPr lang="en-HK" altLang="zh-TW" sz="2400" b="1" dirty="0"/>
          </a:p>
          <a:p>
            <a:pPr algn="ctr"/>
            <a:r>
              <a:rPr lang="zh-TW" altLang="en-US" sz="2400" b="1" dirty="0"/>
              <a:t>課後</a:t>
            </a:r>
            <a:endParaRPr lang="en-HK" altLang="zh-TW" sz="2400" b="1" dirty="0"/>
          </a:p>
          <a:p>
            <a:pPr algn="ctr"/>
            <a:r>
              <a:rPr lang="zh-TW" altLang="en-US" sz="2400" b="1" dirty="0"/>
              <a:t>工作紙</a:t>
            </a:r>
            <a:r>
              <a:rPr lang="en-HK" altLang="zh-TW" sz="2400" b="1" dirty="0"/>
              <a:t>3</a:t>
            </a:r>
            <a:endParaRPr lang="en-HK" sz="2400" b="1" dirty="0"/>
          </a:p>
        </p:txBody>
      </p:sp>
      <p:pic>
        <p:nvPicPr>
          <p:cNvPr id="24" name="Picture 23">
            <a:extLst>
              <a:ext uri="{FF2B5EF4-FFF2-40B4-BE49-F238E27FC236}">
                <a16:creationId xmlns:a16="http://schemas.microsoft.com/office/drawing/2014/main" id="{8C17A8EA-A4CB-4277-AF18-96C7D646D628}"/>
              </a:ext>
            </a:extLst>
          </p:cNvPr>
          <p:cNvPicPr>
            <a:picLocks noChangeAspect="1"/>
          </p:cNvPicPr>
          <p:nvPr/>
        </p:nvPicPr>
        <p:blipFill>
          <a:blip r:embed="rId2"/>
          <a:stretch>
            <a:fillRect/>
          </a:stretch>
        </p:blipFill>
        <p:spPr>
          <a:xfrm>
            <a:off x="10934960" y="5276163"/>
            <a:ext cx="1014391" cy="1021742"/>
          </a:xfrm>
          <a:prstGeom prst="rect">
            <a:avLst/>
          </a:prstGeom>
        </p:spPr>
      </p:pic>
    </p:spTree>
    <p:extLst>
      <p:ext uri="{BB962C8B-B14F-4D97-AF65-F5344CB8AC3E}">
        <p14:creationId xmlns:p14="http://schemas.microsoft.com/office/powerpoint/2010/main" val="96856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C71D5FFC-2EFB-4EAE-BCB5-8304C8A62E18}"/>
              </a:ext>
            </a:extLst>
          </p:cNvPr>
          <p:cNvSpPr>
            <a:spLocks noGrp="1"/>
          </p:cNvSpPr>
          <p:nvPr>
            <p:ph type="title"/>
          </p:nvPr>
        </p:nvSpPr>
        <p:spPr>
          <a:xfrm>
            <a:off x="420407" y="3675958"/>
            <a:ext cx="8867028" cy="1698475"/>
          </a:xfrm>
        </p:spPr>
        <p:txBody>
          <a:bodyPr>
            <a:noAutofit/>
          </a:bodyPr>
          <a:lstStyle/>
          <a:p>
            <a:r>
              <a:rPr lang="en-US" altLang="zh-TW" dirty="0">
                <a:latin typeface="+mn-ea"/>
                <a:ea typeface="+mn-ea"/>
              </a:rPr>
              <a:t>《</a:t>
            </a:r>
            <a:r>
              <a:rPr lang="zh-TW" altLang="en-US" dirty="0">
                <a:latin typeface="+mn-ea"/>
                <a:ea typeface="+mn-ea"/>
              </a:rPr>
              <a:t>香港國安法</a:t>
            </a:r>
            <a:r>
              <a:rPr lang="en-US" altLang="zh-TW" dirty="0">
                <a:latin typeface="+mn-ea"/>
                <a:ea typeface="+mn-ea"/>
              </a:rPr>
              <a:t>》</a:t>
            </a:r>
            <a:r>
              <a:rPr lang="zh-TW" altLang="en-US" dirty="0">
                <a:latin typeface="+mn-ea"/>
                <a:ea typeface="+mn-ea"/>
              </a:rPr>
              <a:t>與促進香港長遠發展</a:t>
            </a:r>
            <a:endParaRPr lang="en-US" dirty="0">
              <a:latin typeface="+mn-ea"/>
              <a:ea typeface="+mn-ea"/>
            </a:endParaRPr>
          </a:p>
        </p:txBody>
      </p:sp>
      <p:sp>
        <p:nvSpPr>
          <p:cNvPr id="12" name="Text Placeholder 4">
            <a:extLst>
              <a:ext uri="{FF2B5EF4-FFF2-40B4-BE49-F238E27FC236}">
                <a16:creationId xmlns:a16="http://schemas.microsoft.com/office/drawing/2014/main" id="{5BCF09DF-E93A-44D5-B40C-8186B2834D78}"/>
              </a:ext>
            </a:extLst>
          </p:cNvPr>
          <p:cNvSpPr>
            <a:spLocks noGrp="1"/>
          </p:cNvSpPr>
          <p:nvPr>
            <p:ph type="body" idx="1"/>
          </p:nvPr>
        </p:nvSpPr>
        <p:spPr>
          <a:xfrm>
            <a:off x="420407" y="3052251"/>
            <a:ext cx="10515600" cy="538344"/>
          </a:xfrm>
        </p:spPr>
        <p:txBody>
          <a:bodyPr>
            <a:noAutofit/>
          </a:bodyPr>
          <a:lstStyle/>
          <a:p>
            <a:r>
              <a:rPr lang="zh-TW" altLang="en-US" sz="3200" dirty="0">
                <a:solidFill>
                  <a:schemeClr val="bg1"/>
                </a:solidFill>
                <a:latin typeface="+mn-ea"/>
                <a:ea typeface="+mn-ea"/>
              </a:rPr>
              <a:t>第三節至第四節</a:t>
            </a:r>
            <a:endParaRPr lang="en-US" sz="3200" dirty="0">
              <a:solidFill>
                <a:schemeClr val="bg1"/>
              </a:solidFill>
              <a:latin typeface="+mn-ea"/>
              <a:ea typeface="+mn-ea"/>
            </a:endParaRPr>
          </a:p>
        </p:txBody>
      </p:sp>
      <p:sp>
        <p:nvSpPr>
          <p:cNvPr id="13" name="Text Placeholder 4">
            <a:extLst>
              <a:ext uri="{FF2B5EF4-FFF2-40B4-BE49-F238E27FC236}">
                <a16:creationId xmlns:a16="http://schemas.microsoft.com/office/drawing/2014/main" id="{D7198AC9-D5E6-4FB0-88E9-391C41DB85C0}"/>
              </a:ext>
            </a:extLst>
          </p:cNvPr>
          <p:cNvSpPr txBox="1">
            <a:spLocks/>
          </p:cNvSpPr>
          <p:nvPr/>
        </p:nvSpPr>
        <p:spPr>
          <a:xfrm>
            <a:off x="1" y="0"/>
            <a:ext cx="12191999" cy="2880000"/>
          </a:xfrm>
          <a:prstGeom prst="rect">
            <a:avLst/>
          </a:prstGeom>
          <a:solidFill>
            <a:schemeClr val="bg1"/>
          </a:solidFill>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1"/>
                </a:solidFill>
                <a:latin typeface="MHEI-MEDIUM-HKSCS-U" panose="020B0604050101010104" pitchFamily="34" charset="-120"/>
                <a:ea typeface="MHEI-MEDIUM-HKSCS-U" panose="020B0604050101010104" pitchFamily="34" charset="-12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HEI-MEDIUM-HKSCS-U" panose="020B0604050101010104" pitchFamily="34" charset="-120"/>
                <a:ea typeface="MHEI-MEDIUM-HKSCS-U" panose="020B0604050101010104" pitchFamily="34" charset="-12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HEI-MEDIUM-HKSCS-U" panose="020B0604050101010104" pitchFamily="34" charset="-120"/>
                <a:ea typeface="MHEI-MEDIUM-HKSCS-U" panose="020B0604050101010104" pitchFamily="34" charset="-120"/>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HEI-MEDIUM-HKSCS-U" panose="020B0604050101010104" pitchFamily="34" charset="-120"/>
                <a:ea typeface="MHEI-MEDIUM-HKSCS-U" panose="020B0604050101010104" pitchFamily="34" charset="-120"/>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HEI-MEDIUM-HKSCS-U" panose="020B0604050101010104" pitchFamily="34" charset="-120"/>
                <a:ea typeface="MHEI-MEDIUM-HKSCS-U" panose="020B0604050101010104" pitchFamily="34" charset="-12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50000"/>
              </a:lnSpc>
              <a:spcBef>
                <a:spcPts val="0"/>
              </a:spcBef>
            </a:pPr>
            <a:r>
              <a:rPr lang="zh-TW" altLang="en-US" dirty="0">
                <a:solidFill>
                  <a:srgbClr val="EC418C"/>
                </a:solidFill>
                <a:latin typeface="+mn-ea"/>
                <a:ea typeface="+mn-ea"/>
              </a:rPr>
              <a:t>學習重點三：</a:t>
            </a:r>
            <a:endParaRPr lang="en-HK" altLang="zh-TW" dirty="0">
              <a:solidFill>
                <a:srgbClr val="EC418C"/>
              </a:solidFill>
              <a:latin typeface="+mn-ea"/>
              <a:ea typeface="+mn-ea"/>
            </a:endParaRPr>
          </a:p>
          <a:p>
            <a:pPr>
              <a:lnSpc>
                <a:spcPct val="150000"/>
              </a:lnSpc>
              <a:spcBef>
                <a:spcPts val="0"/>
              </a:spcBef>
            </a:pPr>
            <a:r>
              <a:rPr lang="zh-TW" altLang="en-US" sz="3200" b="1" dirty="0">
                <a:solidFill>
                  <a:srgbClr val="EC418C"/>
                </a:solidFill>
                <a:latin typeface="+mn-ea"/>
                <a:ea typeface="+mn-ea"/>
              </a:rPr>
              <a:t>維護國家安全的意義（「總體國家安全觀」）；</a:t>
            </a:r>
            <a:r>
              <a:rPr lang="en-US" altLang="zh-TW" sz="3200" b="1" dirty="0">
                <a:solidFill>
                  <a:srgbClr val="EC418C"/>
                </a:solidFill>
                <a:latin typeface="+mn-ea"/>
                <a:ea typeface="+mn-ea"/>
              </a:rPr>
              <a:t>《</a:t>
            </a:r>
            <a:r>
              <a:rPr lang="zh-TW" altLang="en-US" sz="3200" b="1" dirty="0">
                <a:solidFill>
                  <a:srgbClr val="EC418C"/>
                </a:solidFill>
                <a:latin typeface="+mn-ea"/>
                <a:ea typeface="+mn-ea"/>
              </a:rPr>
              <a:t>香港國安法</a:t>
            </a:r>
            <a:r>
              <a:rPr lang="en-US" altLang="zh-TW" sz="3200" b="1" dirty="0">
                <a:solidFill>
                  <a:srgbClr val="EC418C"/>
                </a:solidFill>
                <a:latin typeface="+mn-ea"/>
                <a:ea typeface="+mn-ea"/>
              </a:rPr>
              <a:t>》</a:t>
            </a:r>
            <a:r>
              <a:rPr lang="zh-TW" altLang="en-US" sz="3200" b="1" dirty="0">
                <a:solidFill>
                  <a:srgbClr val="EC418C"/>
                </a:solidFill>
                <a:latin typeface="+mn-ea"/>
                <a:ea typeface="+mn-ea"/>
              </a:rPr>
              <a:t>與促進香港長遠發展，以及與平衡法治和人權的關係</a:t>
            </a:r>
            <a:r>
              <a:rPr lang="en-US" altLang="zh-TW" sz="3200" b="1" dirty="0">
                <a:solidFill>
                  <a:srgbClr val="EC418C"/>
                </a:solidFill>
                <a:latin typeface="+mn-ea"/>
                <a:ea typeface="+mn-ea"/>
              </a:rPr>
              <a:t>(</a:t>
            </a:r>
            <a:r>
              <a:rPr lang="zh-TW" altLang="en-US" sz="3200" b="1" dirty="0">
                <a:solidFill>
                  <a:srgbClr val="EC418C"/>
                </a:solidFill>
                <a:latin typeface="+mn-ea"/>
                <a:ea typeface="+mn-ea"/>
              </a:rPr>
              <a:t>共六節</a:t>
            </a:r>
            <a:r>
              <a:rPr lang="en-US" altLang="zh-TW" sz="3200" b="1" dirty="0">
                <a:solidFill>
                  <a:srgbClr val="EC418C"/>
                </a:solidFill>
                <a:latin typeface="+mn-ea"/>
                <a:ea typeface="+mn-ea"/>
              </a:rPr>
              <a:t>)</a:t>
            </a:r>
          </a:p>
        </p:txBody>
      </p:sp>
    </p:spTree>
    <p:extLst>
      <p:ext uri="{BB962C8B-B14F-4D97-AF65-F5344CB8AC3E}">
        <p14:creationId xmlns:p14="http://schemas.microsoft.com/office/powerpoint/2010/main" val="3681918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id="{11EAB675-2E4D-4A35-939C-8274313AB103}"/>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4" name="TextBox 3">
            <a:extLst>
              <a:ext uri="{FF2B5EF4-FFF2-40B4-BE49-F238E27FC236}">
                <a16:creationId xmlns:a16="http://schemas.microsoft.com/office/drawing/2014/main" id="{D308F9E6-FE43-4A96-BD08-16DBE75D93A8}"/>
              </a:ext>
            </a:extLst>
          </p:cNvPr>
          <p:cNvSpPr txBox="1"/>
          <p:nvPr/>
        </p:nvSpPr>
        <p:spPr>
          <a:xfrm>
            <a:off x="11742820" y="252662"/>
            <a:ext cx="449179"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2</a:t>
            </a:r>
          </a:p>
        </p:txBody>
      </p:sp>
      <p:sp>
        <p:nvSpPr>
          <p:cNvPr id="15" name="Rectangle: Rounded Corners 14">
            <a:extLst>
              <a:ext uri="{FF2B5EF4-FFF2-40B4-BE49-F238E27FC236}">
                <a16:creationId xmlns:a16="http://schemas.microsoft.com/office/drawing/2014/main" id="{758E9556-E878-4248-83E0-18B98DDE3821}"/>
              </a:ext>
            </a:extLst>
          </p:cNvPr>
          <p:cNvSpPr/>
          <p:nvPr/>
        </p:nvSpPr>
        <p:spPr>
          <a:xfrm>
            <a:off x="832626" y="336072"/>
            <a:ext cx="9514531" cy="80692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a:solidFill>
                  <a:schemeClr val="bg1"/>
                </a:solidFill>
              </a:rPr>
              <a:t>為甚麼需要推行國安教育？</a:t>
            </a:r>
            <a:endParaRPr lang="en-HK" sz="3600" dirty="0">
              <a:solidFill>
                <a:schemeClr val="bg1"/>
              </a:solidFill>
            </a:endParaRPr>
          </a:p>
        </p:txBody>
      </p:sp>
      <p:sp>
        <p:nvSpPr>
          <p:cNvPr id="16" name="Rectangle: Rounded Corners 15">
            <a:extLst>
              <a:ext uri="{FF2B5EF4-FFF2-40B4-BE49-F238E27FC236}">
                <a16:creationId xmlns:a16="http://schemas.microsoft.com/office/drawing/2014/main" id="{B56925EF-97C5-41FD-BBC2-47D80C3A75C1}"/>
              </a:ext>
            </a:extLst>
          </p:cNvPr>
          <p:cNvSpPr/>
          <p:nvPr/>
        </p:nvSpPr>
        <p:spPr>
          <a:xfrm>
            <a:off x="1040504" y="1708610"/>
            <a:ext cx="9098774" cy="405719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4000" dirty="0">
                <a:solidFill>
                  <a:schemeClr val="accent6"/>
                </a:solidFill>
                <a:latin typeface="Microsoft JhengHei" panose="020B0604030504040204" pitchFamily="34" charset="-120"/>
                <a:ea typeface="Microsoft JhengHei" panose="020B0604030504040204" pitchFamily="34" charset="-120"/>
              </a:rPr>
              <a:t>香港特別行政區應當通過學校、社會團體、媒體、網</a:t>
            </a:r>
            <a:r>
              <a:rPr lang="zh-TW" altLang="en-US" sz="4000" dirty="0">
                <a:solidFill>
                  <a:schemeClr val="accent6"/>
                </a:solidFill>
                <a:latin typeface="Microsoft JhengHei" panose="020B0604030504040204" pitchFamily="34" charset="-120"/>
                <a:ea typeface="Microsoft JhengHei" panose="020B0604030504040204" pitchFamily="34" charset="-120"/>
                <a:sym typeface="SimSun" panose="02010600030101010101" pitchFamily="2" charset="-122"/>
              </a:rPr>
              <a:t>絡</a:t>
            </a:r>
            <a:r>
              <a:rPr lang="zh-CN" altLang="en-US" sz="4000" dirty="0">
                <a:solidFill>
                  <a:schemeClr val="accent6"/>
                </a:solidFill>
                <a:latin typeface="Microsoft JhengHei" panose="020B0604030504040204" pitchFamily="34" charset="-120"/>
                <a:ea typeface="Microsoft JhengHei" panose="020B0604030504040204" pitchFamily="34" charset="-120"/>
              </a:rPr>
              <a:t>等開展國家安全教育，</a:t>
            </a:r>
            <a:r>
              <a:rPr lang="zh-CN" altLang="en-US" sz="4000" dirty="0">
                <a:solidFill>
                  <a:schemeClr val="accent1"/>
                </a:solidFill>
                <a:latin typeface="Microsoft JhengHei" panose="020B0604030504040204" pitchFamily="34" charset="-120"/>
                <a:ea typeface="Microsoft JhengHei" panose="020B0604030504040204" pitchFamily="34" charset="-120"/>
              </a:rPr>
              <a:t>提高香港特別行政區居民的國家安全意識和守法意識</a:t>
            </a:r>
            <a:r>
              <a:rPr lang="zh-CN" altLang="en-US" sz="4000" dirty="0">
                <a:solidFill>
                  <a:schemeClr val="accent6"/>
                </a:solidFill>
                <a:latin typeface="Microsoft JhengHei" panose="020B0604030504040204" pitchFamily="34" charset="-120"/>
                <a:ea typeface="Microsoft JhengHei" panose="020B0604030504040204" pitchFamily="34" charset="-120"/>
              </a:rPr>
              <a:t>。</a:t>
            </a:r>
            <a:endParaRPr lang="en-HK" altLang="zh-CN" sz="4000" dirty="0">
              <a:solidFill>
                <a:schemeClr val="accent6"/>
              </a:solidFill>
              <a:latin typeface="Microsoft JhengHei" panose="020B0604030504040204" pitchFamily="34" charset="-120"/>
              <a:ea typeface="Microsoft JhengHei" panose="020B0604030504040204" pitchFamily="34" charset="-120"/>
            </a:endParaRPr>
          </a:p>
          <a:p>
            <a:pPr algn="r"/>
            <a:endParaRPr lang="en-US" altLang="zh-TW" sz="3200" dirty="0">
              <a:solidFill>
                <a:schemeClr val="accent6"/>
              </a:solidFill>
              <a:latin typeface="Microsoft JhengHei" panose="020B0604030504040204" pitchFamily="34" charset="-120"/>
              <a:ea typeface="Microsoft JhengHei" panose="020B0604030504040204" pitchFamily="34" charset="-120"/>
            </a:endParaRPr>
          </a:p>
          <a:p>
            <a:pPr algn="r"/>
            <a:r>
              <a:rPr lang="en-US" altLang="zh-TW" sz="3200" dirty="0">
                <a:solidFill>
                  <a:schemeClr val="accent6"/>
                </a:solidFill>
                <a:latin typeface="Microsoft JhengHei" panose="020B0604030504040204" pitchFamily="34" charset="-120"/>
                <a:ea typeface="Microsoft JhengHei" panose="020B0604030504040204" pitchFamily="34" charset="-120"/>
              </a:rPr>
              <a:t>《</a:t>
            </a:r>
            <a:r>
              <a:rPr lang="zh-TW" altLang="en-US" sz="3200" dirty="0">
                <a:solidFill>
                  <a:schemeClr val="accent6"/>
                </a:solidFill>
                <a:latin typeface="Microsoft JhengHei" panose="020B0604030504040204" pitchFamily="34" charset="-120"/>
                <a:ea typeface="Microsoft JhengHei" panose="020B0604030504040204" pitchFamily="34" charset="-120"/>
              </a:rPr>
              <a:t>香港國安法</a:t>
            </a:r>
            <a:r>
              <a:rPr lang="en-US" altLang="zh-TW" sz="3200" dirty="0">
                <a:solidFill>
                  <a:schemeClr val="accent6"/>
                </a:solidFill>
                <a:latin typeface="Microsoft JhengHei" panose="020B0604030504040204" pitchFamily="34" charset="-120"/>
                <a:ea typeface="Microsoft JhengHei" panose="020B0604030504040204" pitchFamily="34" charset="-120"/>
              </a:rPr>
              <a:t>》</a:t>
            </a:r>
            <a:r>
              <a:rPr lang="zh-TW" altLang="en-US" sz="3200" dirty="0">
                <a:solidFill>
                  <a:schemeClr val="accent6"/>
                </a:solidFill>
                <a:latin typeface="Microsoft JhengHei" panose="020B0604030504040204" pitchFamily="34" charset="-120"/>
                <a:ea typeface="Microsoft JhengHei" panose="020B0604030504040204" pitchFamily="34" charset="-120"/>
              </a:rPr>
              <a:t>第十條</a:t>
            </a:r>
            <a:endParaRPr lang="en-HK" sz="3200" dirty="0">
              <a:solidFill>
                <a:schemeClr val="accent6"/>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02917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id="{11EAB675-2E4D-4A35-939C-8274313AB103}"/>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4" name="TextBox 3">
            <a:extLst>
              <a:ext uri="{FF2B5EF4-FFF2-40B4-BE49-F238E27FC236}">
                <a16:creationId xmlns:a16="http://schemas.microsoft.com/office/drawing/2014/main" id="{D308F9E6-FE43-4A96-BD08-16DBE75D93A8}"/>
              </a:ext>
            </a:extLst>
          </p:cNvPr>
          <p:cNvSpPr txBox="1"/>
          <p:nvPr/>
        </p:nvSpPr>
        <p:spPr>
          <a:xfrm>
            <a:off x="11742820" y="252662"/>
            <a:ext cx="449179"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2</a:t>
            </a:r>
          </a:p>
        </p:txBody>
      </p:sp>
      <p:sp>
        <p:nvSpPr>
          <p:cNvPr id="15" name="Rectangle: Rounded Corners 14">
            <a:extLst>
              <a:ext uri="{FF2B5EF4-FFF2-40B4-BE49-F238E27FC236}">
                <a16:creationId xmlns:a16="http://schemas.microsoft.com/office/drawing/2014/main" id="{758E9556-E878-4248-83E0-18B98DDE3821}"/>
              </a:ext>
            </a:extLst>
          </p:cNvPr>
          <p:cNvSpPr/>
          <p:nvPr/>
        </p:nvSpPr>
        <p:spPr>
          <a:xfrm>
            <a:off x="681490" y="336072"/>
            <a:ext cx="9514531" cy="80692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a:solidFill>
                  <a:schemeClr val="bg1"/>
                </a:solidFill>
              </a:rPr>
              <a:t>全民國家安全教育日</a:t>
            </a:r>
            <a:endParaRPr lang="en-HK" sz="3600" dirty="0">
              <a:solidFill>
                <a:schemeClr val="bg1"/>
              </a:solidFill>
            </a:endParaRPr>
          </a:p>
        </p:txBody>
      </p:sp>
      <p:sp>
        <p:nvSpPr>
          <p:cNvPr id="9" name="TextBox 8">
            <a:extLst>
              <a:ext uri="{FF2B5EF4-FFF2-40B4-BE49-F238E27FC236}">
                <a16:creationId xmlns:a16="http://schemas.microsoft.com/office/drawing/2014/main" id="{D91647F2-664A-4527-849F-3165560BC5CD}"/>
              </a:ext>
            </a:extLst>
          </p:cNvPr>
          <p:cNvSpPr txBox="1"/>
          <p:nvPr/>
        </p:nvSpPr>
        <p:spPr>
          <a:xfrm>
            <a:off x="609601" y="1326165"/>
            <a:ext cx="9514532" cy="1077218"/>
          </a:xfrm>
          <a:prstGeom prst="rect">
            <a:avLst/>
          </a:prstGeom>
          <a:noFill/>
        </p:spPr>
        <p:txBody>
          <a:bodyPr wrap="square">
            <a:spAutoFit/>
          </a:bodyPr>
          <a:lstStyle/>
          <a:p>
            <a:r>
              <a:rPr lang="zh-TW" altLang="en-US" sz="3200" dirty="0"/>
              <a:t>觀看</a:t>
            </a:r>
            <a:r>
              <a:rPr lang="en-US" altLang="zh-TW" sz="3200" dirty="0"/>
              <a:t>《</a:t>
            </a:r>
            <a:r>
              <a:rPr lang="zh-TW" altLang="en-US" sz="3200" dirty="0"/>
              <a:t>全民國家安全教育日 </a:t>
            </a:r>
            <a:r>
              <a:rPr lang="en-US" altLang="zh-TW" sz="3200" dirty="0"/>
              <a:t>- </a:t>
            </a:r>
            <a:r>
              <a:rPr lang="zh-TW" altLang="en-US" sz="3200" dirty="0"/>
              <a:t>精華重溫：活動回顧</a:t>
            </a:r>
            <a:r>
              <a:rPr lang="en-US" altLang="zh-TW" sz="3200" dirty="0"/>
              <a:t>》</a:t>
            </a:r>
            <a:r>
              <a:rPr lang="zh-TW" altLang="en-US" sz="3200" dirty="0"/>
              <a:t>影片，</a:t>
            </a:r>
            <a:r>
              <a:rPr lang="zh-TW" altLang="en-US" sz="3200" dirty="0">
                <a:solidFill>
                  <a:schemeClr val="accent6"/>
                </a:solidFill>
                <a:latin typeface="+mn-ea"/>
              </a:rPr>
              <a:t>了解全民國家安全教育日的情況。</a:t>
            </a:r>
            <a:endParaRPr lang="en-HK" altLang="zh-TW" sz="3200" dirty="0">
              <a:solidFill>
                <a:schemeClr val="accent6"/>
              </a:solidFill>
              <a:latin typeface="+mn-ea"/>
            </a:endParaRPr>
          </a:p>
        </p:txBody>
      </p:sp>
      <p:pic>
        <p:nvPicPr>
          <p:cNvPr id="2" name="線上媒體 1" title="全民國家安全教育日 - 精華重溫：活動回顧">
            <a:hlinkClick r:id="" action="ppaction://media"/>
            <a:extLst>
              <a:ext uri="{FF2B5EF4-FFF2-40B4-BE49-F238E27FC236}">
                <a16:creationId xmlns:a16="http://schemas.microsoft.com/office/drawing/2014/main" id="{09334191-0872-4391-AC4F-1D93BD52044A}"/>
              </a:ext>
            </a:extLst>
          </p:cNvPr>
          <p:cNvPicPr>
            <a:picLocks noRot="1" noChangeAspect="1"/>
          </p:cNvPicPr>
          <p:nvPr>
            <a:videoFile r:link="rId1"/>
          </p:nvPr>
        </p:nvPicPr>
        <p:blipFill>
          <a:blip r:embed="rId3"/>
          <a:stretch>
            <a:fillRect/>
          </a:stretch>
        </p:blipFill>
        <p:spPr>
          <a:xfrm>
            <a:off x="2797175" y="2474819"/>
            <a:ext cx="7008138" cy="3959598"/>
          </a:xfrm>
          <a:prstGeom prst="rect">
            <a:avLst/>
          </a:prstGeom>
        </p:spPr>
      </p:pic>
    </p:spTree>
    <p:extLst>
      <p:ext uri="{BB962C8B-B14F-4D97-AF65-F5344CB8AC3E}">
        <p14:creationId xmlns:p14="http://schemas.microsoft.com/office/powerpoint/2010/main" val="92093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lag of the United States of America | Britannica">
            <a:extLst>
              <a:ext uri="{FF2B5EF4-FFF2-40B4-BE49-F238E27FC236}">
                <a16:creationId xmlns:a16="http://schemas.microsoft.com/office/drawing/2014/main" id="{6836C065-6E8F-4431-AEA2-3BC8D950A39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2200" y="1576595"/>
            <a:ext cx="4121907" cy="2473144"/>
          </a:xfrm>
          <a:prstGeom prst="rect">
            <a:avLst/>
          </a:prstGeom>
          <a:noFill/>
          <a:effectLst>
            <a:innerShdw>
              <a:schemeClr val="bg1"/>
            </a:innerShdw>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2E38065-4C12-4CAC-8E85-6D37ADDC79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6547" y="1581388"/>
            <a:ext cx="3694766" cy="246355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C8C9945-2CF8-4209-AD7B-03CE4328FCC7}"/>
              </a:ext>
            </a:extLst>
          </p:cNvPr>
          <p:cNvSpPr txBox="1"/>
          <p:nvPr/>
        </p:nvSpPr>
        <p:spPr>
          <a:xfrm>
            <a:off x="340661" y="4188479"/>
            <a:ext cx="3343834" cy="2031325"/>
          </a:xfrm>
          <a:prstGeom prst="rect">
            <a:avLst/>
          </a:prstGeom>
          <a:noFill/>
        </p:spPr>
        <p:txBody>
          <a:bodyPr wrap="square" rtlCol="0">
            <a:spAutoFit/>
          </a:bodyPr>
          <a:lstStyle/>
          <a:p>
            <a:r>
              <a:rPr lang="en-US" altLang="zh-TW" sz="2100" dirty="0"/>
              <a:t>《</a:t>
            </a:r>
            <a:r>
              <a:rPr lang="zh-TW" altLang="en-US" sz="2100" dirty="0"/>
              <a:t>美國法典</a:t>
            </a:r>
            <a:r>
              <a:rPr lang="en-US" altLang="zh-TW" sz="2100" dirty="0"/>
              <a:t>》</a:t>
            </a:r>
            <a:r>
              <a:rPr lang="zh-TW" altLang="en-US" sz="2100" dirty="0"/>
              <a:t>第</a:t>
            </a:r>
            <a:r>
              <a:rPr lang="en-US" altLang="zh-TW" sz="2100" dirty="0"/>
              <a:t>18</a:t>
            </a:r>
            <a:r>
              <a:rPr lang="zh-TW" altLang="en-US" sz="2100" dirty="0"/>
              <a:t>章</a:t>
            </a:r>
            <a:endParaRPr lang="en-HK" altLang="zh-TW" sz="2100" dirty="0"/>
          </a:p>
          <a:p>
            <a:r>
              <a:rPr lang="en-US" altLang="zh-TW" sz="2100" dirty="0"/>
              <a:t>《</a:t>
            </a:r>
            <a:r>
              <a:rPr lang="zh-TW" altLang="en-US" sz="2100" dirty="0"/>
              <a:t>美國國家安全局法 </a:t>
            </a:r>
            <a:r>
              <a:rPr lang="en-US" altLang="zh-TW" sz="2100" dirty="0"/>
              <a:t>1959》</a:t>
            </a:r>
          </a:p>
          <a:p>
            <a:r>
              <a:rPr lang="en-US" altLang="zh-TW" sz="2100" dirty="0"/>
              <a:t>《</a:t>
            </a:r>
            <a:r>
              <a:rPr lang="zh-TW" altLang="en-US" sz="2100" dirty="0"/>
              <a:t>國家安全法案</a:t>
            </a:r>
            <a:r>
              <a:rPr lang="en-US" altLang="zh-TW" sz="2100" dirty="0"/>
              <a:t>1947》 </a:t>
            </a:r>
          </a:p>
          <a:p>
            <a:r>
              <a:rPr lang="en-US" altLang="zh-TW" sz="2100" dirty="0"/>
              <a:t>《</a:t>
            </a:r>
            <a:r>
              <a:rPr lang="zh-TW" altLang="en-US" sz="2100" dirty="0"/>
              <a:t>國家安全教育法</a:t>
            </a:r>
            <a:r>
              <a:rPr lang="en-US" altLang="zh-TW" sz="2100" dirty="0"/>
              <a:t>》</a:t>
            </a:r>
          </a:p>
          <a:p>
            <a:r>
              <a:rPr lang="en-US" altLang="zh-TW" sz="2100" dirty="0"/>
              <a:t>《</a:t>
            </a:r>
            <a:r>
              <a:rPr lang="zh-TW" altLang="en-US" sz="2100" dirty="0"/>
              <a:t>反情報和安全促進法</a:t>
            </a:r>
            <a:r>
              <a:rPr lang="en-US" altLang="zh-TW" sz="2100" dirty="0"/>
              <a:t>》 </a:t>
            </a:r>
          </a:p>
          <a:p>
            <a:r>
              <a:rPr lang="en-US" altLang="zh-TW" sz="2100" dirty="0"/>
              <a:t>《</a:t>
            </a:r>
            <a:r>
              <a:rPr lang="zh-TW" altLang="en-US" sz="2100" dirty="0"/>
              <a:t>中央情報局法</a:t>
            </a:r>
            <a:r>
              <a:rPr lang="en-US" altLang="zh-TW" sz="2100" dirty="0"/>
              <a:t>》 </a:t>
            </a:r>
          </a:p>
        </p:txBody>
      </p:sp>
      <p:sp>
        <p:nvSpPr>
          <p:cNvPr id="9" name="TextBox 8">
            <a:extLst>
              <a:ext uri="{FF2B5EF4-FFF2-40B4-BE49-F238E27FC236}">
                <a16:creationId xmlns:a16="http://schemas.microsoft.com/office/drawing/2014/main" id="{F600C803-233E-4055-A8CD-5A2525559C8F}"/>
              </a:ext>
            </a:extLst>
          </p:cNvPr>
          <p:cNvSpPr txBox="1"/>
          <p:nvPr/>
        </p:nvSpPr>
        <p:spPr>
          <a:xfrm>
            <a:off x="7294825" y="4190712"/>
            <a:ext cx="4045528" cy="800219"/>
          </a:xfrm>
          <a:prstGeom prst="rect">
            <a:avLst/>
          </a:prstGeom>
          <a:noFill/>
        </p:spPr>
        <p:txBody>
          <a:bodyPr wrap="square" rtlCol="0">
            <a:spAutoFit/>
          </a:bodyPr>
          <a:lstStyle/>
          <a:p>
            <a:r>
              <a:rPr lang="en-US" altLang="zh-TW" sz="2300" dirty="0"/>
              <a:t>《</a:t>
            </a:r>
            <a:r>
              <a:rPr lang="zh-TW" altLang="en-US" sz="2300" dirty="0"/>
              <a:t>英國叛逆重罪法 </a:t>
            </a:r>
            <a:r>
              <a:rPr lang="en-US" altLang="zh-TW" sz="2300" dirty="0"/>
              <a:t>1848》 《</a:t>
            </a:r>
            <a:r>
              <a:rPr lang="zh-TW" altLang="en-US" sz="2300" dirty="0"/>
              <a:t>反恐和邊境安全法案</a:t>
            </a:r>
            <a:r>
              <a:rPr lang="en-US" altLang="zh-TW" sz="2300" dirty="0"/>
              <a:t>》 </a:t>
            </a:r>
          </a:p>
        </p:txBody>
      </p:sp>
      <p:sp>
        <p:nvSpPr>
          <p:cNvPr id="13" name="AutoShape 10" descr="Flag of Japan - Wikipedia">
            <a:extLst>
              <a:ext uri="{FF2B5EF4-FFF2-40B4-BE49-F238E27FC236}">
                <a16:creationId xmlns:a16="http://schemas.microsoft.com/office/drawing/2014/main" id="{0E9334F8-592F-4EC8-9F93-7D0EE1F9FD44}"/>
              </a:ext>
            </a:extLst>
          </p:cNvPr>
          <p:cNvSpPr>
            <a:spLocks noChangeAspect="1" noChangeArrowheads="1"/>
          </p:cNvSpPr>
          <p:nvPr/>
        </p:nvSpPr>
        <p:spPr bwMode="auto">
          <a:xfrm>
            <a:off x="5943600" y="3276600"/>
            <a:ext cx="2987040" cy="29870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HK"/>
          </a:p>
        </p:txBody>
      </p:sp>
      <p:sp>
        <p:nvSpPr>
          <p:cNvPr id="14" name="AutoShape 12" descr="Flag of Japan - Wikipedia">
            <a:extLst>
              <a:ext uri="{FF2B5EF4-FFF2-40B4-BE49-F238E27FC236}">
                <a16:creationId xmlns:a16="http://schemas.microsoft.com/office/drawing/2014/main" id="{39154F64-B477-427B-A835-E13D2E06B62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HK"/>
          </a:p>
        </p:txBody>
      </p:sp>
      <p:sp>
        <p:nvSpPr>
          <p:cNvPr id="3" name="TextBox 2">
            <a:extLst>
              <a:ext uri="{FF2B5EF4-FFF2-40B4-BE49-F238E27FC236}">
                <a16:creationId xmlns:a16="http://schemas.microsoft.com/office/drawing/2014/main" id="{99DD6762-07B1-4024-BAF9-B44FBE417AA8}"/>
              </a:ext>
            </a:extLst>
          </p:cNvPr>
          <p:cNvSpPr txBox="1"/>
          <p:nvPr/>
        </p:nvSpPr>
        <p:spPr>
          <a:xfrm>
            <a:off x="3591709" y="4188479"/>
            <a:ext cx="2796363" cy="1708160"/>
          </a:xfrm>
          <a:prstGeom prst="rect">
            <a:avLst/>
          </a:prstGeom>
          <a:noFill/>
        </p:spPr>
        <p:txBody>
          <a:bodyPr wrap="square" rtlCol="0">
            <a:spAutoFit/>
          </a:bodyPr>
          <a:lstStyle/>
          <a:p>
            <a:r>
              <a:rPr lang="en-US" altLang="zh-TW" sz="2100" dirty="0"/>
              <a:t>《</a:t>
            </a:r>
            <a:r>
              <a:rPr lang="zh-TW" altLang="en-US" sz="2100" dirty="0"/>
              <a:t>國土安全法</a:t>
            </a:r>
            <a:r>
              <a:rPr lang="en-US" altLang="zh-TW" sz="2100" dirty="0"/>
              <a:t>》 </a:t>
            </a:r>
          </a:p>
          <a:p>
            <a:r>
              <a:rPr lang="en-US" altLang="zh-TW" sz="2100" dirty="0"/>
              <a:t>《</a:t>
            </a:r>
            <a:r>
              <a:rPr lang="zh-TW" altLang="en-US" sz="2100" dirty="0"/>
              <a:t>間諜法</a:t>
            </a:r>
            <a:r>
              <a:rPr lang="en-US" altLang="zh-TW" sz="2100" dirty="0"/>
              <a:t>》</a:t>
            </a:r>
          </a:p>
          <a:p>
            <a:r>
              <a:rPr lang="en-US" altLang="zh-TW" sz="2100" dirty="0"/>
              <a:t>《</a:t>
            </a:r>
            <a:r>
              <a:rPr lang="zh-TW" altLang="en-US" sz="2100" dirty="0"/>
              <a:t>外國情報偵察法</a:t>
            </a:r>
            <a:r>
              <a:rPr lang="en-US" altLang="zh-TW" sz="2100" dirty="0"/>
              <a:t>》 </a:t>
            </a:r>
          </a:p>
          <a:p>
            <a:r>
              <a:rPr lang="en-US" altLang="zh-TW" sz="2100" dirty="0"/>
              <a:t>《</a:t>
            </a:r>
            <a:r>
              <a:rPr lang="zh-TW" altLang="en-US" sz="2100" dirty="0"/>
              <a:t>反經濟間諜法</a:t>
            </a:r>
            <a:r>
              <a:rPr lang="en-US" altLang="zh-TW" sz="2100" dirty="0"/>
              <a:t>》</a:t>
            </a:r>
          </a:p>
          <a:p>
            <a:r>
              <a:rPr lang="en-US" altLang="zh-TW" sz="2100" dirty="0"/>
              <a:t>《</a:t>
            </a:r>
            <a:r>
              <a:rPr lang="zh-TW" altLang="en-US" sz="2100" dirty="0"/>
              <a:t>美國愛國者法</a:t>
            </a:r>
            <a:r>
              <a:rPr lang="en-US" altLang="zh-TW" sz="2100" dirty="0"/>
              <a:t>》</a:t>
            </a:r>
            <a:endParaRPr lang="en-HK" sz="2100" dirty="0"/>
          </a:p>
        </p:txBody>
      </p:sp>
      <p:sp>
        <p:nvSpPr>
          <p:cNvPr id="12" name="Rectangle: Rounded Corners 11">
            <a:extLst>
              <a:ext uri="{FF2B5EF4-FFF2-40B4-BE49-F238E27FC236}">
                <a16:creationId xmlns:a16="http://schemas.microsoft.com/office/drawing/2014/main" id="{97C50CEC-3446-40FE-B0FD-E0972977615F}"/>
              </a:ext>
            </a:extLst>
          </p:cNvPr>
          <p:cNvSpPr/>
          <p:nvPr/>
        </p:nvSpPr>
        <p:spPr>
          <a:xfrm>
            <a:off x="555813" y="303886"/>
            <a:ext cx="9514531" cy="8069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solidFill>
                  <a:schemeClr val="bg1"/>
                </a:solidFill>
              </a:rPr>
              <a:t>世界各地維護國家安全的法律</a:t>
            </a:r>
            <a:endParaRPr lang="en-HK" sz="4000" dirty="0">
              <a:solidFill>
                <a:schemeClr val="bg1"/>
              </a:solidFill>
            </a:endParaRPr>
          </a:p>
        </p:txBody>
      </p:sp>
      <p:grpSp>
        <p:nvGrpSpPr>
          <p:cNvPr id="15" name="Group 14">
            <a:extLst>
              <a:ext uri="{FF2B5EF4-FFF2-40B4-BE49-F238E27FC236}">
                <a16:creationId xmlns:a16="http://schemas.microsoft.com/office/drawing/2014/main" id="{04221D20-22E4-4B8A-AA82-89DEB08CB48F}"/>
              </a:ext>
            </a:extLst>
          </p:cNvPr>
          <p:cNvGrpSpPr/>
          <p:nvPr/>
        </p:nvGrpSpPr>
        <p:grpSpPr>
          <a:xfrm>
            <a:off x="11681028" y="186952"/>
            <a:ext cx="516038" cy="2052098"/>
            <a:chOff x="11681028" y="186952"/>
            <a:chExt cx="516038" cy="2052098"/>
          </a:xfrm>
        </p:grpSpPr>
        <p:sp>
          <p:nvSpPr>
            <p:cNvPr id="16" name="Rectangle: Top Corners Rounded 15">
              <a:extLst>
                <a:ext uri="{FF2B5EF4-FFF2-40B4-BE49-F238E27FC236}">
                  <a16:creationId xmlns:a16="http://schemas.microsoft.com/office/drawing/2014/main" id="{0F7A77C9-D13B-41B5-AE29-41F99B737DC7}"/>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7" name="TextBox 16">
              <a:extLst>
                <a:ext uri="{FF2B5EF4-FFF2-40B4-BE49-F238E27FC236}">
                  <a16:creationId xmlns:a16="http://schemas.microsoft.com/office/drawing/2014/main" id="{08015DF1-0BE7-4398-8762-70C2CD4BA1B0}"/>
                </a:ext>
              </a:extLst>
            </p:cNvPr>
            <p:cNvSpPr txBox="1"/>
            <p:nvPr/>
          </p:nvSpPr>
          <p:spPr>
            <a:xfrm>
              <a:off x="11686092" y="300058"/>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2</a:t>
              </a:r>
            </a:p>
          </p:txBody>
        </p:sp>
      </p:grpSp>
    </p:spTree>
    <p:extLst>
      <p:ext uri="{BB962C8B-B14F-4D97-AF65-F5344CB8AC3E}">
        <p14:creationId xmlns:p14="http://schemas.microsoft.com/office/powerpoint/2010/main" val="1910908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Icon request: fa-flag-jp 🇯🇵 · Issue #15199 · FortAwesome/Font-Awesome ·  GitHub">
            <a:extLst>
              <a:ext uri="{FF2B5EF4-FFF2-40B4-BE49-F238E27FC236}">
                <a16:creationId xmlns:a16="http://schemas.microsoft.com/office/drawing/2014/main" id="{F46131CF-0615-4C12-B05F-B834E052459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0106" y="1508526"/>
            <a:ext cx="3243643" cy="216158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526D5EC-A0AB-476D-8174-8322AC45EB17}"/>
              </a:ext>
            </a:extLst>
          </p:cNvPr>
          <p:cNvSpPr txBox="1"/>
          <p:nvPr/>
        </p:nvSpPr>
        <p:spPr>
          <a:xfrm>
            <a:off x="379068" y="3938253"/>
            <a:ext cx="5405717" cy="1862048"/>
          </a:xfrm>
          <a:prstGeom prst="rect">
            <a:avLst/>
          </a:prstGeom>
          <a:noFill/>
        </p:spPr>
        <p:txBody>
          <a:bodyPr wrap="square" rtlCol="0">
            <a:spAutoFit/>
          </a:bodyPr>
          <a:lstStyle/>
          <a:p>
            <a:r>
              <a:rPr lang="en-US" altLang="zh-TW" sz="2300" dirty="0"/>
              <a:t>《</a:t>
            </a:r>
            <a:r>
              <a:rPr lang="zh-TW" altLang="en-US" sz="2300" dirty="0"/>
              <a:t>刑法</a:t>
            </a:r>
            <a:r>
              <a:rPr lang="en-US" altLang="zh-TW" sz="2300" dirty="0"/>
              <a:t>》</a:t>
            </a:r>
            <a:r>
              <a:rPr lang="zh-TW" altLang="en-US" sz="2300" dirty="0"/>
              <a:t>第二編第三章 </a:t>
            </a:r>
            <a:r>
              <a:rPr lang="en-US" altLang="zh-TW" sz="2300" dirty="0"/>
              <a:t>– </a:t>
            </a:r>
            <a:r>
              <a:rPr lang="zh-TW" altLang="en-US" sz="2300" dirty="0"/>
              <a:t>「外患誘致」、「外患援助」</a:t>
            </a:r>
          </a:p>
          <a:p>
            <a:r>
              <a:rPr lang="en-US" altLang="zh-TW" sz="2300" dirty="0"/>
              <a:t>《</a:t>
            </a:r>
            <a:r>
              <a:rPr lang="zh-TW" altLang="en-US" sz="2300" dirty="0"/>
              <a:t>刑法</a:t>
            </a:r>
            <a:r>
              <a:rPr lang="en-US" altLang="zh-TW" sz="2300" dirty="0"/>
              <a:t>》</a:t>
            </a:r>
            <a:r>
              <a:rPr lang="zh-TW" altLang="en-US" sz="2300" dirty="0"/>
              <a:t>第二編第八章 </a:t>
            </a:r>
            <a:r>
              <a:rPr lang="en-US" altLang="zh-TW" sz="2300" dirty="0"/>
              <a:t>– </a:t>
            </a:r>
            <a:r>
              <a:rPr lang="zh-TW" altLang="en-US" sz="2300" dirty="0"/>
              <a:t>「騷亂罪」</a:t>
            </a:r>
          </a:p>
          <a:p>
            <a:r>
              <a:rPr lang="en-US" altLang="zh-TW" sz="2300" dirty="0"/>
              <a:t>《</a:t>
            </a:r>
            <a:r>
              <a:rPr lang="zh-TW" altLang="en-US" sz="2300" dirty="0"/>
              <a:t>特定秘密保護法</a:t>
            </a:r>
            <a:r>
              <a:rPr lang="en-US" altLang="zh-TW" sz="2300" dirty="0"/>
              <a:t>》</a:t>
            </a:r>
          </a:p>
          <a:p>
            <a:r>
              <a:rPr lang="en-US" altLang="zh-TW" sz="2300" dirty="0"/>
              <a:t>《</a:t>
            </a:r>
            <a:r>
              <a:rPr lang="zh-TW" altLang="en-US" sz="2300" dirty="0"/>
              <a:t>組織犯罪處罰法修正案</a:t>
            </a:r>
            <a:r>
              <a:rPr lang="en-US" altLang="zh-TW" sz="2300" dirty="0"/>
              <a:t>》</a:t>
            </a:r>
            <a:endParaRPr lang="en-HK" sz="2300" dirty="0"/>
          </a:p>
        </p:txBody>
      </p:sp>
      <p:pic>
        <p:nvPicPr>
          <p:cNvPr id="6" name="Picture 6" descr="Free Australia Flag PNG Transparent Images, Download Free Clip Art, Free  Clip Art on Clipart Library">
            <a:extLst>
              <a:ext uri="{FF2B5EF4-FFF2-40B4-BE49-F238E27FC236}">
                <a16:creationId xmlns:a16="http://schemas.microsoft.com/office/drawing/2014/main" id="{59AA7141-2E85-4D91-BC5D-CF5A76BF3D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7828" y="1508526"/>
            <a:ext cx="3248283" cy="21615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E958F2E-1A8E-4194-8C55-D308E1440651}"/>
              </a:ext>
            </a:extLst>
          </p:cNvPr>
          <p:cNvSpPr txBox="1"/>
          <p:nvPr/>
        </p:nvSpPr>
        <p:spPr>
          <a:xfrm>
            <a:off x="6407218" y="3800342"/>
            <a:ext cx="4753842" cy="1154162"/>
          </a:xfrm>
          <a:prstGeom prst="rect">
            <a:avLst/>
          </a:prstGeom>
          <a:noFill/>
        </p:spPr>
        <p:txBody>
          <a:bodyPr wrap="square" rtlCol="0">
            <a:spAutoFit/>
          </a:bodyPr>
          <a:lstStyle/>
          <a:p>
            <a:r>
              <a:rPr lang="en-US" altLang="zh-TW" sz="2300" dirty="0"/>
              <a:t>《</a:t>
            </a:r>
            <a:r>
              <a:rPr lang="zh-TW" altLang="en-US" sz="2300" dirty="0"/>
              <a:t>刑事法</a:t>
            </a:r>
            <a:r>
              <a:rPr lang="en-US" altLang="zh-TW" sz="2300" dirty="0"/>
              <a:t>1995》</a:t>
            </a:r>
          </a:p>
          <a:p>
            <a:r>
              <a:rPr lang="en-US" altLang="zh-TW" sz="2300" dirty="0"/>
              <a:t> 《</a:t>
            </a:r>
            <a:r>
              <a:rPr lang="zh-TW" altLang="en-US" sz="2300" dirty="0"/>
              <a:t>國家安全立法修正案 （間諜活動及外國干預） 法案</a:t>
            </a:r>
            <a:r>
              <a:rPr lang="en-US" altLang="zh-TW" sz="2300" dirty="0"/>
              <a:t>》 </a:t>
            </a:r>
          </a:p>
        </p:txBody>
      </p:sp>
      <p:sp>
        <p:nvSpPr>
          <p:cNvPr id="9" name="Rectangle: Rounded Corners 8">
            <a:extLst>
              <a:ext uri="{FF2B5EF4-FFF2-40B4-BE49-F238E27FC236}">
                <a16:creationId xmlns:a16="http://schemas.microsoft.com/office/drawing/2014/main" id="{B99A08C1-1433-4915-8A69-9AACC7EC96D9}"/>
              </a:ext>
            </a:extLst>
          </p:cNvPr>
          <p:cNvSpPr/>
          <p:nvPr/>
        </p:nvSpPr>
        <p:spPr>
          <a:xfrm>
            <a:off x="555813" y="303886"/>
            <a:ext cx="9514531" cy="8069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solidFill>
                  <a:schemeClr val="bg1"/>
                </a:solidFill>
              </a:rPr>
              <a:t>世界各地維護國家安全的法律</a:t>
            </a:r>
            <a:endParaRPr lang="en-HK" sz="4000" dirty="0">
              <a:solidFill>
                <a:schemeClr val="bg1"/>
              </a:solidFill>
            </a:endParaRPr>
          </a:p>
        </p:txBody>
      </p:sp>
      <p:grpSp>
        <p:nvGrpSpPr>
          <p:cNvPr id="10" name="Group 9">
            <a:extLst>
              <a:ext uri="{FF2B5EF4-FFF2-40B4-BE49-F238E27FC236}">
                <a16:creationId xmlns:a16="http://schemas.microsoft.com/office/drawing/2014/main" id="{B5FE7C17-8068-4C0F-A80F-D242F6009AE9}"/>
              </a:ext>
            </a:extLst>
          </p:cNvPr>
          <p:cNvGrpSpPr/>
          <p:nvPr/>
        </p:nvGrpSpPr>
        <p:grpSpPr>
          <a:xfrm>
            <a:off x="11681028" y="186952"/>
            <a:ext cx="516038" cy="2052098"/>
            <a:chOff x="11681028" y="186952"/>
            <a:chExt cx="516038" cy="2052098"/>
          </a:xfrm>
        </p:grpSpPr>
        <p:sp>
          <p:nvSpPr>
            <p:cNvPr id="11" name="Rectangle: Top Corners Rounded 10">
              <a:extLst>
                <a:ext uri="{FF2B5EF4-FFF2-40B4-BE49-F238E27FC236}">
                  <a16:creationId xmlns:a16="http://schemas.microsoft.com/office/drawing/2014/main" id="{64A891AE-A423-463F-9EF8-5E513A8112FD}"/>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2" name="TextBox 11">
              <a:extLst>
                <a:ext uri="{FF2B5EF4-FFF2-40B4-BE49-F238E27FC236}">
                  <a16:creationId xmlns:a16="http://schemas.microsoft.com/office/drawing/2014/main" id="{21978DE4-0A09-43B4-BF13-ACA97CB45EDA}"/>
                </a:ext>
              </a:extLst>
            </p:cNvPr>
            <p:cNvSpPr txBox="1"/>
            <p:nvPr/>
          </p:nvSpPr>
          <p:spPr>
            <a:xfrm>
              <a:off x="11686092" y="300058"/>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2</a:t>
              </a:r>
            </a:p>
          </p:txBody>
        </p:sp>
      </p:grpSp>
    </p:spTree>
    <p:extLst>
      <p:ext uri="{BB962C8B-B14F-4D97-AF65-F5344CB8AC3E}">
        <p14:creationId xmlns:p14="http://schemas.microsoft.com/office/powerpoint/2010/main" val="1107049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08CEAE5-C591-46D0-9EDB-42C8E9156C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578" y="1376486"/>
            <a:ext cx="2602362" cy="173410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0532461-0C37-4E52-84BE-5A50281B0CC2}"/>
              </a:ext>
            </a:extLst>
          </p:cNvPr>
          <p:cNvSpPr txBox="1"/>
          <p:nvPr/>
        </p:nvSpPr>
        <p:spPr>
          <a:xfrm>
            <a:off x="1480893" y="3157059"/>
            <a:ext cx="2853047" cy="446276"/>
          </a:xfrm>
          <a:prstGeom prst="rect">
            <a:avLst/>
          </a:prstGeom>
          <a:noFill/>
        </p:spPr>
        <p:txBody>
          <a:bodyPr wrap="square" rtlCol="0">
            <a:spAutoFit/>
          </a:bodyPr>
          <a:lstStyle/>
          <a:p>
            <a:r>
              <a:rPr lang="en-US" altLang="zh-TW" sz="2300" dirty="0"/>
              <a:t>《</a:t>
            </a:r>
            <a:r>
              <a:rPr lang="zh-TW" altLang="en-US" sz="2300" dirty="0"/>
              <a:t>國家保安法</a:t>
            </a:r>
            <a:r>
              <a:rPr lang="en-US" altLang="zh-TW" sz="2300" dirty="0"/>
              <a:t>》</a:t>
            </a:r>
            <a:endParaRPr lang="en-HK" sz="2300" dirty="0"/>
          </a:p>
        </p:txBody>
      </p:sp>
      <p:pic>
        <p:nvPicPr>
          <p:cNvPr id="2052" name="Picture 4">
            <a:extLst>
              <a:ext uri="{FF2B5EF4-FFF2-40B4-BE49-F238E27FC236}">
                <a16:creationId xmlns:a16="http://schemas.microsoft.com/office/drawing/2014/main" id="{6426EF03-3F2E-4D8C-98EE-D40AF99098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2372" y="4022936"/>
            <a:ext cx="2987597" cy="17925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060917C-BAAE-426A-9E37-C621FC7B58F1}"/>
              </a:ext>
            </a:extLst>
          </p:cNvPr>
          <p:cNvSpPr txBox="1"/>
          <p:nvPr/>
        </p:nvSpPr>
        <p:spPr>
          <a:xfrm>
            <a:off x="6676157" y="5950336"/>
            <a:ext cx="3310777" cy="446276"/>
          </a:xfrm>
          <a:prstGeom prst="rect">
            <a:avLst/>
          </a:prstGeom>
          <a:noFill/>
        </p:spPr>
        <p:txBody>
          <a:bodyPr wrap="square" rtlCol="0">
            <a:spAutoFit/>
          </a:bodyPr>
          <a:lstStyle/>
          <a:p>
            <a:r>
              <a:rPr lang="zh-TW" altLang="en-US" sz="2300" dirty="0"/>
              <a:t>德國</a:t>
            </a:r>
            <a:r>
              <a:rPr lang="en-US" altLang="zh-TW" sz="2300" dirty="0"/>
              <a:t>《</a:t>
            </a:r>
            <a:r>
              <a:rPr lang="zh-TW" altLang="en-US" sz="2300" dirty="0"/>
              <a:t>刑法</a:t>
            </a:r>
            <a:r>
              <a:rPr lang="en-US" altLang="zh-TW" sz="2300" dirty="0"/>
              <a:t>》 </a:t>
            </a:r>
            <a:r>
              <a:rPr lang="zh-TW" altLang="en-US" sz="2300" dirty="0"/>
              <a:t>第</a:t>
            </a:r>
            <a:r>
              <a:rPr lang="en-US" altLang="zh-TW" sz="2300" dirty="0"/>
              <a:t>94-99</a:t>
            </a:r>
            <a:r>
              <a:rPr lang="zh-TW" altLang="en-US" sz="2300" dirty="0"/>
              <a:t>條 </a:t>
            </a:r>
            <a:endParaRPr lang="en-HK" sz="2300" dirty="0"/>
          </a:p>
        </p:txBody>
      </p:sp>
      <p:pic>
        <p:nvPicPr>
          <p:cNvPr id="2054" name="Picture 6" descr="Flags, Symbols &amp;amp; Currency of Canada - World Atlas">
            <a:extLst>
              <a:ext uri="{FF2B5EF4-FFF2-40B4-BE49-F238E27FC236}">
                <a16:creationId xmlns:a16="http://schemas.microsoft.com/office/drawing/2014/main" id="{9F5B55CE-C573-4FA6-BCB7-B33CF196BB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8079" y="1376486"/>
            <a:ext cx="2991890" cy="161749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1DBCF15-1E41-405D-972C-21BD07605F6A}"/>
              </a:ext>
            </a:extLst>
          </p:cNvPr>
          <p:cNvSpPr txBox="1"/>
          <p:nvPr/>
        </p:nvSpPr>
        <p:spPr>
          <a:xfrm>
            <a:off x="6615395" y="3110591"/>
            <a:ext cx="3341158" cy="800219"/>
          </a:xfrm>
          <a:prstGeom prst="rect">
            <a:avLst/>
          </a:prstGeom>
          <a:noFill/>
        </p:spPr>
        <p:txBody>
          <a:bodyPr wrap="square" rtlCol="0">
            <a:spAutoFit/>
          </a:bodyPr>
          <a:lstStyle/>
          <a:p>
            <a:r>
              <a:rPr lang="en-US" altLang="zh-TW" sz="2300" dirty="0"/>
              <a:t>《</a:t>
            </a:r>
            <a:r>
              <a:rPr lang="zh-TW" altLang="en-US" sz="2300" dirty="0"/>
              <a:t>加拿大刑法</a:t>
            </a:r>
            <a:r>
              <a:rPr lang="en-US" altLang="zh-TW" sz="2300" dirty="0"/>
              <a:t>》</a:t>
            </a:r>
            <a:r>
              <a:rPr lang="zh-TW" altLang="en-US" sz="2300" dirty="0"/>
              <a:t>第</a:t>
            </a:r>
            <a:r>
              <a:rPr lang="en-US" altLang="zh-TW" sz="2300" dirty="0"/>
              <a:t>46</a:t>
            </a:r>
            <a:r>
              <a:rPr lang="zh-TW" altLang="en-US" sz="2300" dirty="0"/>
              <a:t>條 </a:t>
            </a:r>
            <a:r>
              <a:rPr lang="en-US" altLang="zh-TW" sz="2300" dirty="0"/>
              <a:t>《</a:t>
            </a:r>
            <a:r>
              <a:rPr lang="zh-TW" altLang="en-US" sz="2300" dirty="0"/>
              <a:t>國家安全法案 </a:t>
            </a:r>
            <a:r>
              <a:rPr lang="en-US" altLang="zh-TW" sz="2300" dirty="0"/>
              <a:t>2017》</a:t>
            </a:r>
            <a:endParaRPr lang="en-HK" sz="2300" dirty="0"/>
          </a:p>
        </p:txBody>
      </p:sp>
      <p:pic>
        <p:nvPicPr>
          <p:cNvPr id="2056" name="Picture 8">
            <a:extLst>
              <a:ext uri="{FF2B5EF4-FFF2-40B4-BE49-F238E27FC236}">
                <a16:creationId xmlns:a16="http://schemas.microsoft.com/office/drawing/2014/main" id="{1887CAE9-6755-44DF-A383-1DE863C4A7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1579" y="3725860"/>
            <a:ext cx="2605228" cy="173410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978AA64-1C09-4766-8638-A27C56003F5B}"/>
              </a:ext>
            </a:extLst>
          </p:cNvPr>
          <p:cNvSpPr txBox="1"/>
          <p:nvPr/>
        </p:nvSpPr>
        <p:spPr>
          <a:xfrm>
            <a:off x="1003983" y="5582490"/>
            <a:ext cx="4315646" cy="1154162"/>
          </a:xfrm>
          <a:prstGeom prst="rect">
            <a:avLst/>
          </a:prstGeom>
          <a:noFill/>
        </p:spPr>
        <p:txBody>
          <a:bodyPr wrap="square" rtlCol="0">
            <a:spAutoFit/>
          </a:bodyPr>
          <a:lstStyle/>
          <a:p>
            <a:r>
              <a:rPr lang="en-US" altLang="zh-TW" sz="2300" dirty="0"/>
              <a:t>《</a:t>
            </a:r>
            <a:r>
              <a:rPr lang="zh-TW" altLang="en-US" sz="2300" dirty="0"/>
              <a:t>刑法（第</a:t>
            </a:r>
            <a:r>
              <a:rPr lang="en-US" altLang="zh-TW" sz="2300" dirty="0"/>
              <a:t>224</a:t>
            </a:r>
            <a:r>
              <a:rPr lang="zh-TW" altLang="en-US" sz="2300" dirty="0"/>
              <a:t>章）</a:t>
            </a:r>
            <a:r>
              <a:rPr lang="en-US" altLang="zh-TW" sz="2300" dirty="0"/>
              <a:t>》</a:t>
            </a:r>
            <a:r>
              <a:rPr lang="zh-TW" altLang="en-US" sz="2300" dirty="0"/>
              <a:t>第六章 </a:t>
            </a:r>
            <a:r>
              <a:rPr lang="en-US" altLang="zh-TW" sz="2300" dirty="0"/>
              <a:t>《</a:t>
            </a:r>
            <a:r>
              <a:rPr lang="zh-TW" altLang="en-US" sz="2300" dirty="0"/>
              <a:t>國內安全法（</a:t>
            </a:r>
            <a:r>
              <a:rPr lang="en-HK" sz="2300" dirty="0"/>
              <a:t>Internal Security Act）》</a:t>
            </a:r>
          </a:p>
        </p:txBody>
      </p:sp>
      <p:sp>
        <p:nvSpPr>
          <p:cNvPr id="13" name="Rectangle: Rounded Corners 12">
            <a:extLst>
              <a:ext uri="{FF2B5EF4-FFF2-40B4-BE49-F238E27FC236}">
                <a16:creationId xmlns:a16="http://schemas.microsoft.com/office/drawing/2014/main" id="{68CA4FB7-99EE-48AA-87BD-C1ABD1BA8D99}"/>
              </a:ext>
            </a:extLst>
          </p:cNvPr>
          <p:cNvSpPr/>
          <p:nvPr/>
        </p:nvSpPr>
        <p:spPr>
          <a:xfrm>
            <a:off x="555813" y="303886"/>
            <a:ext cx="9514531" cy="8069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solidFill>
                  <a:schemeClr val="bg1"/>
                </a:solidFill>
              </a:rPr>
              <a:t>世界各地維護國家安全的法律</a:t>
            </a:r>
            <a:endParaRPr lang="en-HK" sz="4000" dirty="0">
              <a:solidFill>
                <a:schemeClr val="bg1"/>
              </a:solidFill>
            </a:endParaRPr>
          </a:p>
        </p:txBody>
      </p:sp>
      <p:grpSp>
        <p:nvGrpSpPr>
          <p:cNvPr id="14" name="Group 13">
            <a:extLst>
              <a:ext uri="{FF2B5EF4-FFF2-40B4-BE49-F238E27FC236}">
                <a16:creationId xmlns:a16="http://schemas.microsoft.com/office/drawing/2014/main" id="{C168FFA7-4642-4140-A966-086965137F41}"/>
              </a:ext>
            </a:extLst>
          </p:cNvPr>
          <p:cNvGrpSpPr/>
          <p:nvPr/>
        </p:nvGrpSpPr>
        <p:grpSpPr>
          <a:xfrm>
            <a:off x="11681028" y="186952"/>
            <a:ext cx="516038" cy="2052098"/>
            <a:chOff x="11681028" y="186952"/>
            <a:chExt cx="516038" cy="2052098"/>
          </a:xfrm>
        </p:grpSpPr>
        <p:sp>
          <p:nvSpPr>
            <p:cNvPr id="15" name="Rectangle: Top Corners Rounded 14">
              <a:extLst>
                <a:ext uri="{FF2B5EF4-FFF2-40B4-BE49-F238E27FC236}">
                  <a16:creationId xmlns:a16="http://schemas.microsoft.com/office/drawing/2014/main" id="{7A291C45-B6CC-45FA-89DB-318E908BC33A}"/>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6" name="TextBox 15">
              <a:extLst>
                <a:ext uri="{FF2B5EF4-FFF2-40B4-BE49-F238E27FC236}">
                  <a16:creationId xmlns:a16="http://schemas.microsoft.com/office/drawing/2014/main" id="{6E9538AE-C0A6-4D4E-AE91-2F90325670C7}"/>
                </a:ext>
              </a:extLst>
            </p:cNvPr>
            <p:cNvSpPr txBox="1"/>
            <p:nvPr/>
          </p:nvSpPr>
          <p:spPr>
            <a:xfrm>
              <a:off x="11686092" y="300058"/>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2</a:t>
              </a:r>
            </a:p>
          </p:txBody>
        </p:sp>
      </p:grpSp>
    </p:spTree>
    <p:extLst>
      <p:ext uri="{BB962C8B-B14F-4D97-AF65-F5344CB8AC3E}">
        <p14:creationId xmlns:p14="http://schemas.microsoft.com/office/powerpoint/2010/main" val="430875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id="{11EAB675-2E4D-4A35-939C-8274313AB103}"/>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4" name="TextBox 3">
            <a:extLst>
              <a:ext uri="{FF2B5EF4-FFF2-40B4-BE49-F238E27FC236}">
                <a16:creationId xmlns:a16="http://schemas.microsoft.com/office/drawing/2014/main" id="{D308F9E6-FE43-4A96-BD08-16DBE75D93A8}"/>
              </a:ext>
            </a:extLst>
          </p:cNvPr>
          <p:cNvSpPr txBox="1"/>
          <p:nvPr/>
        </p:nvSpPr>
        <p:spPr>
          <a:xfrm>
            <a:off x="11742820" y="252662"/>
            <a:ext cx="449179"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2</a:t>
            </a:r>
          </a:p>
        </p:txBody>
      </p:sp>
      <p:sp>
        <p:nvSpPr>
          <p:cNvPr id="10" name="Rectangle: Rounded Corners 9">
            <a:extLst>
              <a:ext uri="{FF2B5EF4-FFF2-40B4-BE49-F238E27FC236}">
                <a16:creationId xmlns:a16="http://schemas.microsoft.com/office/drawing/2014/main" id="{AD451C16-4CD3-4D7D-AA78-6B1A5DE8DC78}"/>
              </a:ext>
            </a:extLst>
          </p:cNvPr>
          <p:cNvSpPr/>
          <p:nvPr/>
        </p:nvSpPr>
        <p:spPr>
          <a:xfrm>
            <a:off x="681490" y="336072"/>
            <a:ext cx="9514531" cy="8069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solidFill>
                  <a:schemeClr val="bg1"/>
                </a:solidFill>
              </a:rPr>
              <a:t>香港國安法</a:t>
            </a:r>
            <a:endParaRPr lang="en-HK" sz="4000" dirty="0">
              <a:solidFill>
                <a:schemeClr val="bg1"/>
              </a:solidFill>
            </a:endParaRPr>
          </a:p>
        </p:txBody>
      </p:sp>
      <p:sp>
        <p:nvSpPr>
          <p:cNvPr id="7" name="TextBox 6">
            <a:extLst>
              <a:ext uri="{FF2B5EF4-FFF2-40B4-BE49-F238E27FC236}">
                <a16:creationId xmlns:a16="http://schemas.microsoft.com/office/drawing/2014/main" id="{930AD3D5-B7E4-4038-9297-D0B309134419}"/>
              </a:ext>
            </a:extLst>
          </p:cNvPr>
          <p:cNvSpPr txBox="1"/>
          <p:nvPr/>
        </p:nvSpPr>
        <p:spPr>
          <a:xfrm>
            <a:off x="681490" y="1396714"/>
            <a:ext cx="5929828" cy="584775"/>
          </a:xfrm>
          <a:prstGeom prst="rect">
            <a:avLst/>
          </a:prstGeom>
          <a:noFill/>
        </p:spPr>
        <p:txBody>
          <a:bodyPr wrap="none" rtlCol="0">
            <a:spAutoFit/>
          </a:bodyPr>
          <a:lstStyle/>
          <a:p>
            <a:r>
              <a:rPr lang="en-US" altLang="zh-TW" sz="3200" dirty="0">
                <a:solidFill>
                  <a:schemeClr val="accent1"/>
                </a:solidFill>
              </a:rPr>
              <a:t>《</a:t>
            </a:r>
            <a:r>
              <a:rPr lang="zh-TW" altLang="en-US" sz="3200" dirty="0">
                <a:solidFill>
                  <a:schemeClr val="accent1"/>
                </a:solidFill>
              </a:rPr>
              <a:t>香港國安法</a:t>
            </a:r>
            <a:r>
              <a:rPr lang="en-US" altLang="zh-TW" sz="3200" dirty="0">
                <a:solidFill>
                  <a:schemeClr val="accent1"/>
                </a:solidFill>
              </a:rPr>
              <a:t>》</a:t>
            </a:r>
            <a:r>
              <a:rPr lang="zh-TW" altLang="en-US" sz="3200" dirty="0">
                <a:solidFill>
                  <a:schemeClr val="accent1"/>
                </a:solidFill>
              </a:rPr>
              <a:t>是如何制定的？</a:t>
            </a:r>
            <a:endParaRPr lang="en-HK" altLang="zh-TW" sz="3200" dirty="0">
              <a:solidFill>
                <a:schemeClr val="accent1"/>
              </a:solidFill>
            </a:endParaRPr>
          </a:p>
        </p:txBody>
      </p:sp>
      <p:sp>
        <p:nvSpPr>
          <p:cNvPr id="11" name="Rectangle: Rounded Corners 10">
            <a:extLst>
              <a:ext uri="{FF2B5EF4-FFF2-40B4-BE49-F238E27FC236}">
                <a16:creationId xmlns:a16="http://schemas.microsoft.com/office/drawing/2014/main" id="{836A527D-0CE2-4F1E-B845-159755DBB022}"/>
              </a:ext>
            </a:extLst>
          </p:cNvPr>
          <p:cNvSpPr/>
          <p:nvPr/>
        </p:nvSpPr>
        <p:spPr>
          <a:xfrm>
            <a:off x="519953" y="2191654"/>
            <a:ext cx="6091366" cy="3781118"/>
          </a:xfrm>
          <a:prstGeom prst="roundRect">
            <a:avLst/>
          </a:prstGeom>
          <a:solidFill>
            <a:srgbClr val="FC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hangingPunct="1">
              <a:spcBef>
                <a:spcPct val="0"/>
              </a:spcBef>
              <a:spcAft>
                <a:spcPts val="600"/>
              </a:spcAft>
              <a:buClrTx/>
              <a:buFont typeface="Wingdings 3" panose="05040102010807070707" pitchFamily="18" charset="2"/>
              <a:buNone/>
            </a:pPr>
            <a:r>
              <a:rPr lang="zh-CN" altLang="en-US" sz="2800" dirty="0">
                <a:solidFill>
                  <a:schemeClr val="tx1"/>
                </a:solidFill>
                <a:latin typeface="Microsoft JhengHei" panose="020B0604030504040204" pitchFamily="34" charset="-120"/>
                <a:ea typeface="Microsoft JhengHei" panose="020B0604030504040204" pitchFamily="34" charset="-120"/>
                <a:sym typeface="仿宋_GB2312" charset="-122"/>
              </a:rPr>
              <a:t>第十三屆</a:t>
            </a:r>
            <a:r>
              <a:rPr lang="zh-CN" altLang="en-US" sz="2800" dirty="0">
                <a:solidFill>
                  <a:schemeClr val="accent1"/>
                </a:solidFill>
                <a:latin typeface="Microsoft JhengHei" panose="020B0604030504040204" pitchFamily="34" charset="-120"/>
                <a:ea typeface="Microsoft JhengHei" panose="020B0604030504040204" pitchFamily="34" charset="-120"/>
                <a:sym typeface="仿宋_GB2312" charset="-122"/>
              </a:rPr>
              <a:t>全國人民代表大會</a:t>
            </a:r>
            <a:r>
              <a:rPr lang="zh-CN" altLang="en-US" sz="2800" dirty="0">
                <a:solidFill>
                  <a:schemeClr val="tx1"/>
                </a:solidFill>
                <a:latin typeface="Microsoft JhengHei" panose="020B0604030504040204" pitchFamily="34" charset="-120"/>
                <a:ea typeface="Microsoft JhengHei" panose="020B0604030504040204" pitchFamily="34" charset="-120"/>
                <a:sym typeface="仿宋_GB2312" charset="-122"/>
              </a:rPr>
              <a:t>第三次會議</a:t>
            </a:r>
            <a:r>
              <a:rPr lang="zh-CN" altLang="en-US" sz="2800" dirty="0">
                <a:solidFill>
                  <a:schemeClr val="accent1"/>
                </a:solidFill>
                <a:latin typeface="Microsoft JhengHei" panose="020B0604030504040204" pitchFamily="34" charset="-120"/>
                <a:ea typeface="Microsoft JhengHei" panose="020B0604030504040204" pitchFamily="34" charset="-120"/>
                <a:sym typeface="仿宋_GB2312" charset="-122"/>
              </a:rPr>
              <a:t>通過</a:t>
            </a:r>
            <a:r>
              <a:rPr lang="zh-CN" altLang="en-US" sz="2800" dirty="0">
                <a:solidFill>
                  <a:schemeClr val="tx1"/>
                </a:solidFill>
                <a:latin typeface="Microsoft JhengHei" panose="020B0604030504040204" pitchFamily="34" charset="-120"/>
                <a:ea typeface="Microsoft JhengHei" panose="020B0604030504040204" pitchFamily="34" charset="-120"/>
                <a:sym typeface="仿宋_GB2312" charset="-122"/>
              </a:rPr>
              <a:t>《關於建立健全香港特別行政區維護國家安全的法律制度和執行機制的決定》</a:t>
            </a:r>
            <a:endParaRPr lang="zh-HK" altLang="en-US" sz="2800" dirty="0">
              <a:solidFill>
                <a:schemeClr val="tx1"/>
              </a:solidFill>
              <a:latin typeface="Microsoft JhengHei" panose="020B0604030504040204" pitchFamily="34" charset="-120"/>
              <a:ea typeface="Microsoft JhengHei" panose="020B0604030504040204" pitchFamily="34" charset="-120"/>
              <a:sym typeface="Calibri" panose="020F0502020204030204" pitchFamily="34" charset="0"/>
            </a:endParaRPr>
          </a:p>
        </p:txBody>
      </p:sp>
      <p:pic>
        <p:nvPicPr>
          <p:cNvPr id="12" name="图片 4">
            <a:extLst>
              <a:ext uri="{FF2B5EF4-FFF2-40B4-BE49-F238E27FC236}">
                <a16:creationId xmlns:a16="http://schemas.microsoft.com/office/drawing/2014/main" id="{BC0E316B-44FA-48F2-9E2F-516F15367106}"/>
              </a:ext>
            </a:extLst>
          </p:cNvPr>
          <p:cNvPicPr>
            <a:picLocks noChangeAspect="1" noChangeArrowheads="1"/>
          </p:cNvPicPr>
          <p:nvPr/>
        </p:nvPicPr>
        <p:blipFill>
          <a:blip r:embed="rId2"/>
          <a:srcRect/>
          <a:stretch>
            <a:fillRect/>
          </a:stretch>
        </p:blipFill>
        <p:spPr bwMode="auto">
          <a:xfrm>
            <a:off x="6953953" y="2555831"/>
            <a:ext cx="4434859" cy="3052763"/>
          </a:xfrm>
          <a:prstGeom prst="rect">
            <a:avLst/>
          </a:prstGeom>
          <a:noFill/>
          <a:ln w="12700" cap="sq">
            <a:solidFill>
              <a:srgbClr val="000000"/>
            </a:solidFill>
            <a:miter lim="800000"/>
            <a:headEnd/>
            <a:tailEnd/>
          </a:ln>
          <a:effectLst>
            <a:outerShdw blurRad="50800" dist="38100" dir="2700000" algn="tl" rotWithShape="0">
              <a:srgbClr val="000000">
                <a:alpha val="17999"/>
              </a:srgbClr>
            </a:outerShdw>
          </a:effectLst>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CBAD5D43-741F-4294-ABDB-E1998CAC070E}"/>
              </a:ext>
            </a:extLst>
          </p:cNvPr>
          <p:cNvSpPr/>
          <p:nvPr/>
        </p:nvSpPr>
        <p:spPr>
          <a:xfrm>
            <a:off x="803188" y="2401819"/>
            <a:ext cx="5412786" cy="58477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t>第一步：</a:t>
            </a:r>
            <a:r>
              <a:rPr lang="en-HK" altLang="zh-TW" sz="3200" b="1" dirty="0"/>
              <a:t>2020</a:t>
            </a:r>
            <a:r>
              <a:rPr lang="zh-TW" altLang="en-US" sz="3200" b="1" dirty="0"/>
              <a:t>年</a:t>
            </a:r>
            <a:r>
              <a:rPr lang="en-HK" altLang="zh-TW" sz="3200" b="1" dirty="0"/>
              <a:t>5</a:t>
            </a:r>
            <a:r>
              <a:rPr lang="zh-TW" altLang="en-US" sz="3200" b="1" dirty="0"/>
              <a:t>月</a:t>
            </a:r>
            <a:r>
              <a:rPr lang="en-HK" altLang="zh-TW" sz="3200" b="1" dirty="0"/>
              <a:t>28</a:t>
            </a:r>
            <a:r>
              <a:rPr lang="zh-TW" altLang="en-US" sz="3200" b="1" dirty="0"/>
              <a:t>日</a:t>
            </a:r>
            <a:endParaRPr lang="en-HK" sz="3200" b="1" dirty="0"/>
          </a:p>
        </p:txBody>
      </p:sp>
    </p:spTree>
    <p:extLst>
      <p:ext uri="{BB962C8B-B14F-4D97-AF65-F5344CB8AC3E}">
        <p14:creationId xmlns:p14="http://schemas.microsoft.com/office/powerpoint/2010/main" val="1786620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513D34A-F662-490D-A544-1723A981765D}"/>
              </a:ext>
            </a:extLst>
          </p:cNvPr>
          <p:cNvSpPr/>
          <p:nvPr/>
        </p:nvSpPr>
        <p:spPr>
          <a:xfrm>
            <a:off x="681490" y="336072"/>
            <a:ext cx="9514531" cy="8069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solidFill>
                  <a:schemeClr val="bg1"/>
                </a:solidFill>
              </a:rPr>
              <a:t>香港國安法</a:t>
            </a:r>
            <a:endParaRPr lang="en-HK" sz="4000" dirty="0">
              <a:solidFill>
                <a:schemeClr val="bg1"/>
              </a:solidFill>
            </a:endParaRPr>
          </a:p>
        </p:txBody>
      </p:sp>
      <p:sp>
        <p:nvSpPr>
          <p:cNvPr id="4" name="Rectangle: Rounded Corners 3">
            <a:extLst>
              <a:ext uri="{FF2B5EF4-FFF2-40B4-BE49-F238E27FC236}">
                <a16:creationId xmlns:a16="http://schemas.microsoft.com/office/drawing/2014/main" id="{A55850BC-708C-401C-9EC3-A8708D7463A9}"/>
              </a:ext>
            </a:extLst>
          </p:cNvPr>
          <p:cNvSpPr/>
          <p:nvPr/>
        </p:nvSpPr>
        <p:spPr>
          <a:xfrm>
            <a:off x="591670" y="1606534"/>
            <a:ext cx="10381129" cy="4557559"/>
          </a:xfrm>
          <a:prstGeom prst="roundRect">
            <a:avLst/>
          </a:prstGeom>
          <a:solidFill>
            <a:srgbClr val="FC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hangingPunct="1">
              <a:lnSpc>
                <a:spcPct val="150000"/>
              </a:lnSpc>
              <a:spcBef>
                <a:spcPct val="0"/>
              </a:spcBef>
              <a:buClrTx/>
              <a:buFont typeface="Wingdings 3" panose="05040102010807070707" pitchFamily="18" charset="2"/>
              <a:buNone/>
            </a:pPr>
            <a:r>
              <a:rPr lang="en-US" altLang="zh-TW" sz="2800" dirty="0">
                <a:solidFill>
                  <a:schemeClr val="tx1"/>
                </a:solidFill>
                <a:latin typeface="+mn-ea"/>
                <a:sym typeface="Calibri" panose="020F0502020204030204" pitchFamily="34" charset="0"/>
              </a:rPr>
              <a:t>《</a:t>
            </a:r>
            <a:r>
              <a:rPr lang="zh-TW" altLang="en-US" sz="2800" dirty="0">
                <a:solidFill>
                  <a:schemeClr val="tx1"/>
                </a:solidFill>
                <a:latin typeface="+mn-ea"/>
                <a:sym typeface="Calibri" panose="020F0502020204030204" pitchFamily="34" charset="0"/>
              </a:rPr>
              <a:t>決定</a:t>
            </a:r>
            <a:r>
              <a:rPr lang="en-US" altLang="zh-TW" sz="2800" dirty="0">
                <a:solidFill>
                  <a:schemeClr val="tx1"/>
                </a:solidFill>
                <a:latin typeface="+mn-ea"/>
                <a:sym typeface="Calibri" panose="020F0502020204030204" pitchFamily="34" charset="0"/>
              </a:rPr>
              <a:t>》</a:t>
            </a:r>
            <a:r>
              <a:rPr lang="zh-TW" altLang="en-US" sz="2800" dirty="0">
                <a:solidFill>
                  <a:schemeClr val="tx1"/>
                </a:solidFill>
                <a:latin typeface="+mn-ea"/>
                <a:sym typeface="Calibri" panose="020F0502020204030204" pitchFamily="34" charset="0"/>
              </a:rPr>
              <a:t>的內容：</a:t>
            </a:r>
          </a:p>
          <a:p>
            <a:pPr algn="just" eaLnBrk="1" hangingPunct="1">
              <a:lnSpc>
                <a:spcPct val="150000"/>
              </a:lnSpc>
              <a:spcBef>
                <a:spcPct val="0"/>
              </a:spcBef>
              <a:buClrTx/>
              <a:buFont typeface="Wingdings 3" panose="05040102010807070707" pitchFamily="18" charset="2"/>
              <a:buNone/>
            </a:pPr>
            <a:r>
              <a:rPr lang="zh-TW" altLang="en-US" sz="2800" dirty="0">
                <a:solidFill>
                  <a:schemeClr val="tx1"/>
                </a:solidFill>
                <a:latin typeface="+mn-ea"/>
                <a:sym typeface="Calibri" panose="020F0502020204030204" pitchFamily="34" charset="0"/>
              </a:rPr>
              <a:t>授權全國人民代表大會常務委員會就建立健全香港維護國家安全的法律制度和執行機制制定相關法律，切實防範、制止和懲治任何分裂國家、顛覆國家政權、組織實施恐怖活動等嚴重危害國家安全的行為和活動以及外國和境外勢力干預香港特別行政區事務的活動。</a:t>
            </a:r>
          </a:p>
        </p:txBody>
      </p:sp>
      <p:grpSp>
        <p:nvGrpSpPr>
          <p:cNvPr id="5" name="Group 4">
            <a:extLst>
              <a:ext uri="{FF2B5EF4-FFF2-40B4-BE49-F238E27FC236}">
                <a16:creationId xmlns:a16="http://schemas.microsoft.com/office/drawing/2014/main" id="{ADF62364-691E-4092-B5C2-EEA076F62E6D}"/>
              </a:ext>
            </a:extLst>
          </p:cNvPr>
          <p:cNvGrpSpPr/>
          <p:nvPr/>
        </p:nvGrpSpPr>
        <p:grpSpPr>
          <a:xfrm>
            <a:off x="11681028" y="186952"/>
            <a:ext cx="516038" cy="2052098"/>
            <a:chOff x="11681028" y="186952"/>
            <a:chExt cx="516038" cy="2052098"/>
          </a:xfrm>
        </p:grpSpPr>
        <p:sp>
          <p:nvSpPr>
            <p:cNvPr id="6" name="Rectangle: Top Corners Rounded 5">
              <a:extLst>
                <a:ext uri="{FF2B5EF4-FFF2-40B4-BE49-F238E27FC236}">
                  <a16:creationId xmlns:a16="http://schemas.microsoft.com/office/drawing/2014/main" id="{BF4C0618-3462-490C-AF96-A15E58CF4570}"/>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7" name="TextBox 6">
              <a:extLst>
                <a:ext uri="{FF2B5EF4-FFF2-40B4-BE49-F238E27FC236}">
                  <a16:creationId xmlns:a16="http://schemas.microsoft.com/office/drawing/2014/main" id="{73B9D95E-EF0C-46A5-9BF1-C5A59CD97FEF}"/>
                </a:ext>
              </a:extLst>
            </p:cNvPr>
            <p:cNvSpPr txBox="1"/>
            <p:nvPr/>
          </p:nvSpPr>
          <p:spPr>
            <a:xfrm>
              <a:off x="11686092" y="300058"/>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2</a:t>
              </a:r>
            </a:p>
          </p:txBody>
        </p:sp>
      </p:grpSp>
    </p:spTree>
    <p:extLst>
      <p:ext uri="{BB962C8B-B14F-4D97-AF65-F5344CB8AC3E}">
        <p14:creationId xmlns:p14="http://schemas.microsoft.com/office/powerpoint/2010/main" val="3388934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059DDF2-77C8-4C50-AF59-657E9EFBF0F7}"/>
              </a:ext>
            </a:extLst>
          </p:cNvPr>
          <p:cNvSpPr/>
          <p:nvPr/>
        </p:nvSpPr>
        <p:spPr>
          <a:xfrm>
            <a:off x="681490" y="336072"/>
            <a:ext cx="9514531" cy="8069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solidFill>
                  <a:schemeClr val="bg1"/>
                </a:solidFill>
              </a:rPr>
              <a:t>香港國安法</a:t>
            </a:r>
            <a:endParaRPr lang="en-HK" sz="4000" dirty="0">
              <a:solidFill>
                <a:schemeClr val="bg1"/>
              </a:solidFill>
            </a:endParaRPr>
          </a:p>
        </p:txBody>
      </p:sp>
      <p:sp>
        <p:nvSpPr>
          <p:cNvPr id="4" name="Rectangle: Rounded Corners 3">
            <a:extLst>
              <a:ext uri="{FF2B5EF4-FFF2-40B4-BE49-F238E27FC236}">
                <a16:creationId xmlns:a16="http://schemas.microsoft.com/office/drawing/2014/main" id="{9D0BB1C3-FECC-42E3-9F4E-FD3FBEE7CE93}"/>
              </a:ext>
            </a:extLst>
          </p:cNvPr>
          <p:cNvSpPr/>
          <p:nvPr/>
        </p:nvSpPr>
        <p:spPr>
          <a:xfrm>
            <a:off x="519954" y="2113833"/>
            <a:ext cx="4810803" cy="3781118"/>
          </a:xfrm>
          <a:prstGeom prst="roundRect">
            <a:avLst/>
          </a:prstGeom>
          <a:solidFill>
            <a:srgbClr val="FC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hangingPunct="1">
              <a:lnSpc>
                <a:spcPct val="150000"/>
              </a:lnSpc>
              <a:spcBef>
                <a:spcPct val="0"/>
              </a:spcBef>
              <a:buClrTx/>
              <a:buFont typeface="Wingdings 3" panose="05040102010807070707" pitchFamily="18" charset="2"/>
              <a:buNone/>
            </a:pPr>
            <a:r>
              <a:rPr lang="zh-HK" altLang="en-US" sz="2800" dirty="0">
                <a:solidFill>
                  <a:schemeClr val="tx1"/>
                </a:solidFill>
                <a:latin typeface="+mn-ea"/>
                <a:sym typeface="仿宋_GB2312" charset="-122"/>
              </a:rPr>
              <a:t>全國人大常委會制定了《</a:t>
            </a:r>
            <a:r>
              <a:rPr lang="zh-HK" altLang="en-US" sz="2800" dirty="0">
                <a:solidFill>
                  <a:schemeClr val="tx1"/>
                </a:solidFill>
                <a:latin typeface="+mn-ea"/>
                <a:sym typeface="Microsoft YaHei" panose="020B0503020204020204" pitchFamily="34" charset="-122"/>
              </a:rPr>
              <a:t>中華人民共和國香港特別行政區維護國家安全法</a:t>
            </a:r>
            <a:r>
              <a:rPr lang="zh-HK" altLang="en-US" sz="2800" dirty="0">
                <a:solidFill>
                  <a:schemeClr val="tx1"/>
                </a:solidFill>
                <a:latin typeface="+mn-ea"/>
                <a:sym typeface="仿宋_GB2312" charset="-122"/>
              </a:rPr>
              <a:t>》，並</a:t>
            </a:r>
            <a:r>
              <a:rPr lang="zh-HK" altLang="en-US" sz="2800" dirty="0">
                <a:solidFill>
                  <a:schemeClr val="tx1"/>
                </a:solidFill>
                <a:latin typeface="+mn-ea"/>
                <a:cs typeface="Times New Roman" panose="02020603050405020304" pitchFamily="18" charset="0"/>
                <a:sym typeface="仿宋_GB2312" charset="-122"/>
              </a:rPr>
              <a:t>於</a:t>
            </a:r>
            <a:r>
              <a:rPr lang="zh-TW" altLang="en-US" sz="2800" dirty="0">
                <a:solidFill>
                  <a:schemeClr val="tx1"/>
                </a:solidFill>
                <a:latin typeface="+mn-ea"/>
                <a:cs typeface="Times New Roman" panose="02020603050405020304" pitchFamily="18" charset="0"/>
                <a:sym typeface="仿宋_GB2312" charset="-122"/>
              </a:rPr>
              <a:t>同</a:t>
            </a:r>
            <a:r>
              <a:rPr lang="zh-HK" altLang="en-US" sz="2800" dirty="0">
                <a:solidFill>
                  <a:schemeClr val="tx1"/>
                </a:solidFill>
                <a:latin typeface="+mn-ea"/>
                <a:cs typeface="Times New Roman" panose="02020603050405020304" pitchFamily="18" charset="0"/>
                <a:sym typeface="仿宋_GB2312" charset="-122"/>
              </a:rPr>
              <a:t>日施行</a:t>
            </a:r>
            <a:endParaRPr lang="zh-HK" altLang="en-US" sz="2800" dirty="0">
              <a:solidFill>
                <a:schemeClr val="tx1"/>
              </a:solidFill>
              <a:latin typeface="+mn-ea"/>
              <a:sym typeface="Calibri" panose="020F0502020204030204" pitchFamily="34" charset="0"/>
            </a:endParaRPr>
          </a:p>
        </p:txBody>
      </p:sp>
      <p:sp>
        <p:nvSpPr>
          <p:cNvPr id="5" name="Rectangle: Rounded Corners 4">
            <a:extLst>
              <a:ext uri="{FF2B5EF4-FFF2-40B4-BE49-F238E27FC236}">
                <a16:creationId xmlns:a16="http://schemas.microsoft.com/office/drawing/2014/main" id="{FE8EE0AD-99CD-4B45-9E68-F9F546B9CF6C}"/>
              </a:ext>
            </a:extLst>
          </p:cNvPr>
          <p:cNvSpPr/>
          <p:nvPr/>
        </p:nvSpPr>
        <p:spPr>
          <a:xfrm>
            <a:off x="803188" y="1365212"/>
            <a:ext cx="7543144" cy="58477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t>第二步：</a:t>
            </a:r>
            <a:r>
              <a:rPr lang="en-HK" altLang="zh-TW" sz="3200" b="1" dirty="0"/>
              <a:t>2020</a:t>
            </a:r>
            <a:r>
              <a:rPr lang="zh-TW" altLang="en-US" sz="3200" b="1" dirty="0"/>
              <a:t>年</a:t>
            </a:r>
            <a:r>
              <a:rPr lang="en-HK" altLang="zh-TW" sz="3200" b="1" dirty="0"/>
              <a:t>6</a:t>
            </a:r>
            <a:r>
              <a:rPr lang="zh-TW" altLang="en-US" sz="3200" b="1" dirty="0"/>
              <a:t>月</a:t>
            </a:r>
            <a:r>
              <a:rPr lang="en-HK" altLang="zh-TW" sz="3200" b="1" dirty="0"/>
              <a:t>30 </a:t>
            </a:r>
            <a:r>
              <a:rPr lang="zh-TW" altLang="en-US" sz="3200" b="1" dirty="0"/>
              <a:t>日</a:t>
            </a:r>
            <a:endParaRPr lang="en-HK" sz="3200" b="1" dirty="0"/>
          </a:p>
        </p:txBody>
      </p:sp>
      <p:sp>
        <p:nvSpPr>
          <p:cNvPr id="6" name="Rectangle: Rounded Corners 5">
            <a:extLst>
              <a:ext uri="{FF2B5EF4-FFF2-40B4-BE49-F238E27FC236}">
                <a16:creationId xmlns:a16="http://schemas.microsoft.com/office/drawing/2014/main" id="{53266A8C-6078-4EB4-A58E-F8903BAAAB0C}"/>
              </a:ext>
            </a:extLst>
          </p:cNvPr>
          <p:cNvSpPr/>
          <p:nvPr/>
        </p:nvSpPr>
        <p:spPr>
          <a:xfrm>
            <a:off x="6096000" y="2113833"/>
            <a:ext cx="4810803" cy="3781118"/>
          </a:xfrm>
          <a:prstGeom prst="roundRect">
            <a:avLst/>
          </a:prstGeom>
          <a:solidFill>
            <a:srgbClr val="FC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fontAlgn="auto" hangingPunct="1">
              <a:lnSpc>
                <a:spcPct val="150000"/>
              </a:lnSpc>
              <a:spcAft>
                <a:spcPts val="0"/>
              </a:spcAft>
              <a:buClrTx/>
              <a:defRPr/>
            </a:pPr>
            <a:r>
              <a:rPr lang="zh-CN" altLang="en-US" sz="2800" dirty="0">
                <a:solidFill>
                  <a:schemeClr val="tx1"/>
                </a:solidFill>
                <a:latin typeface="Microsoft JhengHei" panose="020B0604030504040204" pitchFamily="34" charset="-120"/>
                <a:ea typeface="Microsoft JhengHei" panose="020B0604030504040204" pitchFamily="34" charset="-120"/>
                <a:sym typeface="仿宋_GB2312" charset="-122"/>
              </a:rPr>
              <a:t>全國人大常委會將</a:t>
            </a:r>
            <a:r>
              <a:rPr lang="en-US" altLang="zh-CN" sz="2800" dirty="0">
                <a:solidFill>
                  <a:schemeClr val="tx1"/>
                </a:solidFill>
                <a:latin typeface="Microsoft JhengHei" panose="020B0604030504040204" pitchFamily="34" charset="-120"/>
                <a:ea typeface="Microsoft JhengHei" panose="020B0604030504040204" pitchFamily="34" charset="-120"/>
                <a:sym typeface="仿宋_GB2312" charset="-122"/>
              </a:rPr>
              <a:t>《</a:t>
            </a:r>
            <a:r>
              <a:rPr lang="zh-HK" altLang="en-US" sz="2800" dirty="0">
                <a:solidFill>
                  <a:schemeClr val="tx1"/>
                </a:solidFill>
                <a:latin typeface="Microsoft JhengHei" panose="020B0604030504040204" pitchFamily="34" charset="-120"/>
                <a:ea typeface="Microsoft JhengHei" panose="020B0604030504040204" pitchFamily="34" charset="-120"/>
                <a:sym typeface="Microsoft YaHei" panose="020B0503020204020204" pitchFamily="34" charset="-122"/>
              </a:rPr>
              <a:t>中華人民共和國香港特別行政區維護國家安全法</a:t>
            </a:r>
            <a:r>
              <a:rPr lang="en-US" altLang="zh-CN" sz="2800" dirty="0">
                <a:solidFill>
                  <a:schemeClr val="tx1"/>
                </a:solidFill>
                <a:latin typeface="Microsoft JhengHei" panose="020B0604030504040204" pitchFamily="34" charset="-120"/>
                <a:ea typeface="Microsoft JhengHei" panose="020B0604030504040204" pitchFamily="34" charset="-120"/>
                <a:sym typeface="仿宋_GB2312" charset="-122"/>
              </a:rPr>
              <a:t>》</a:t>
            </a:r>
            <a:r>
              <a:rPr lang="zh-CN" altLang="en-US" sz="2800" dirty="0">
                <a:solidFill>
                  <a:schemeClr val="accent1"/>
                </a:solidFill>
                <a:latin typeface="Microsoft JhengHei" panose="020B0604030504040204" pitchFamily="34" charset="-120"/>
                <a:ea typeface="Microsoft JhengHei" panose="020B0604030504040204" pitchFamily="34" charset="-120"/>
                <a:sym typeface="仿宋_GB2312" charset="-122"/>
              </a:rPr>
              <a:t>列入</a:t>
            </a:r>
            <a:r>
              <a:rPr lang="en-US" altLang="zh-CN" sz="2800" dirty="0">
                <a:solidFill>
                  <a:schemeClr val="accent1"/>
                </a:solidFill>
                <a:latin typeface="Microsoft JhengHei" panose="020B0604030504040204" pitchFamily="34" charset="-120"/>
                <a:ea typeface="Microsoft JhengHei" panose="020B0604030504040204" pitchFamily="34" charset="-120"/>
                <a:sym typeface="仿宋_GB2312" charset="-122"/>
              </a:rPr>
              <a:t>《</a:t>
            </a:r>
            <a:r>
              <a:rPr lang="zh-CN" altLang="en-US" sz="2800" dirty="0">
                <a:solidFill>
                  <a:schemeClr val="accent1"/>
                </a:solidFill>
                <a:latin typeface="Microsoft JhengHei" panose="020B0604030504040204" pitchFamily="34" charset="-120"/>
                <a:ea typeface="Microsoft JhengHei" panose="020B0604030504040204" pitchFamily="34" charset="-120"/>
                <a:sym typeface="仿宋_GB2312" charset="-122"/>
              </a:rPr>
              <a:t>基本法</a:t>
            </a:r>
            <a:r>
              <a:rPr lang="en-US" altLang="zh-CN" sz="2800" dirty="0">
                <a:solidFill>
                  <a:schemeClr val="accent1"/>
                </a:solidFill>
                <a:latin typeface="Microsoft JhengHei" panose="020B0604030504040204" pitchFamily="34" charset="-120"/>
                <a:ea typeface="Microsoft JhengHei" panose="020B0604030504040204" pitchFamily="34" charset="-120"/>
                <a:sym typeface="仿宋_GB2312" charset="-122"/>
              </a:rPr>
              <a:t>》</a:t>
            </a:r>
            <a:r>
              <a:rPr lang="zh-CN" altLang="en-US" sz="2800" dirty="0">
                <a:solidFill>
                  <a:schemeClr val="accent1"/>
                </a:solidFill>
                <a:latin typeface="Microsoft JhengHei" panose="020B0604030504040204" pitchFamily="34" charset="-120"/>
                <a:ea typeface="Microsoft JhengHei" panose="020B0604030504040204" pitchFamily="34" charset="-120"/>
                <a:sym typeface="仿宋_GB2312" charset="-122"/>
              </a:rPr>
              <a:t>附件三</a:t>
            </a:r>
            <a:endParaRPr lang="en-US" altLang="zh-HK" sz="2800" dirty="0">
              <a:solidFill>
                <a:schemeClr val="accent1"/>
              </a:solidFill>
              <a:latin typeface="Microsoft JhengHei" panose="020B0604030504040204" pitchFamily="34" charset="-120"/>
              <a:ea typeface="Microsoft JhengHei" panose="020B0604030504040204" pitchFamily="34" charset="-120"/>
              <a:sym typeface="仿宋_GB2312" charset="-122"/>
            </a:endParaRPr>
          </a:p>
        </p:txBody>
      </p:sp>
      <p:grpSp>
        <p:nvGrpSpPr>
          <p:cNvPr id="7" name="Group 6">
            <a:extLst>
              <a:ext uri="{FF2B5EF4-FFF2-40B4-BE49-F238E27FC236}">
                <a16:creationId xmlns:a16="http://schemas.microsoft.com/office/drawing/2014/main" id="{74E9317F-3C1D-4985-AD3E-D1F0432AA8C1}"/>
              </a:ext>
            </a:extLst>
          </p:cNvPr>
          <p:cNvGrpSpPr/>
          <p:nvPr/>
        </p:nvGrpSpPr>
        <p:grpSpPr>
          <a:xfrm>
            <a:off x="11681028" y="186952"/>
            <a:ext cx="516038" cy="2052098"/>
            <a:chOff x="11681028" y="186952"/>
            <a:chExt cx="516038" cy="2052098"/>
          </a:xfrm>
        </p:grpSpPr>
        <p:sp>
          <p:nvSpPr>
            <p:cNvPr id="8" name="Rectangle: Top Corners Rounded 7">
              <a:extLst>
                <a:ext uri="{FF2B5EF4-FFF2-40B4-BE49-F238E27FC236}">
                  <a16:creationId xmlns:a16="http://schemas.microsoft.com/office/drawing/2014/main" id="{DB2DB076-7C4C-49FB-AA9E-20E875752CA2}"/>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9" name="TextBox 8">
              <a:extLst>
                <a:ext uri="{FF2B5EF4-FFF2-40B4-BE49-F238E27FC236}">
                  <a16:creationId xmlns:a16="http://schemas.microsoft.com/office/drawing/2014/main" id="{167173D3-F038-4BBA-AEC5-30913293A7B4}"/>
                </a:ext>
              </a:extLst>
            </p:cNvPr>
            <p:cNvSpPr txBox="1"/>
            <p:nvPr/>
          </p:nvSpPr>
          <p:spPr>
            <a:xfrm>
              <a:off x="11686092" y="300058"/>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2</a:t>
              </a:r>
            </a:p>
          </p:txBody>
        </p:sp>
      </p:grpSp>
    </p:spTree>
    <p:extLst>
      <p:ext uri="{BB962C8B-B14F-4D97-AF65-F5344CB8AC3E}">
        <p14:creationId xmlns:p14="http://schemas.microsoft.com/office/powerpoint/2010/main" val="818570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059DDF2-77C8-4C50-AF59-657E9EFBF0F7}"/>
              </a:ext>
            </a:extLst>
          </p:cNvPr>
          <p:cNvSpPr/>
          <p:nvPr/>
        </p:nvSpPr>
        <p:spPr>
          <a:xfrm>
            <a:off x="681490" y="336072"/>
            <a:ext cx="9514531" cy="8069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solidFill>
                  <a:schemeClr val="bg1"/>
                </a:solidFill>
              </a:rPr>
              <a:t>香港國安法</a:t>
            </a:r>
            <a:endParaRPr lang="en-HK" sz="4000" dirty="0">
              <a:solidFill>
                <a:schemeClr val="bg1"/>
              </a:solidFill>
            </a:endParaRPr>
          </a:p>
        </p:txBody>
      </p:sp>
      <p:sp>
        <p:nvSpPr>
          <p:cNvPr id="4" name="Rectangle: Rounded Corners 3">
            <a:extLst>
              <a:ext uri="{FF2B5EF4-FFF2-40B4-BE49-F238E27FC236}">
                <a16:creationId xmlns:a16="http://schemas.microsoft.com/office/drawing/2014/main" id="{9D0BB1C3-FECC-42E3-9F4E-FD3FBEE7CE93}"/>
              </a:ext>
            </a:extLst>
          </p:cNvPr>
          <p:cNvSpPr/>
          <p:nvPr/>
        </p:nvSpPr>
        <p:spPr>
          <a:xfrm>
            <a:off x="803188" y="2113833"/>
            <a:ext cx="4810803" cy="3647862"/>
          </a:xfrm>
          <a:prstGeom prst="roundRect">
            <a:avLst/>
          </a:prstGeom>
          <a:solidFill>
            <a:srgbClr val="FC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hangingPunct="1">
              <a:lnSpc>
                <a:spcPct val="150000"/>
              </a:lnSpc>
              <a:buFont typeface="Wingdings 3" panose="05040102010807070707" pitchFamily="18" charset="2"/>
              <a:buNone/>
            </a:pPr>
            <a:r>
              <a:rPr lang="zh-TW" altLang="en-US" sz="2800" dirty="0">
                <a:solidFill>
                  <a:schemeClr val="tx1"/>
                </a:solidFill>
                <a:latin typeface="+mn-ea"/>
              </a:rPr>
              <a:t>香港特別行政區政府</a:t>
            </a:r>
            <a:r>
              <a:rPr lang="zh-TW" altLang="en-US" sz="2800" dirty="0">
                <a:solidFill>
                  <a:schemeClr val="accent1"/>
                </a:solidFill>
                <a:latin typeface="+mn-ea"/>
              </a:rPr>
              <a:t>刊憲公布</a:t>
            </a:r>
            <a:r>
              <a:rPr lang="zh-TW" altLang="en-US" sz="2800" dirty="0">
                <a:solidFill>
                  <a:schemeClr val="tx1"/>
                </a:solidFill>
                <a:latin typeface="+mn-ea"/>
              </a:rPr>
              <a:t>在港實施</a:t>
            </a:r>
            <a:r>
              <a:rPr lang="en-US" altLang="zh-TW" sz="2800" dirty="0">
                <a:solidFill>
                  <a:schemeClr val="tx1"/>
                </a:solidFill>
                <a:latin typeface="+mn-ea"/>
              </a:rPr>
              <a:t>《</a:t>
            </a:r>
            <a:r>
              <a:rPr lang="zh-TW" altLang="en-US" sz="2800" dirty="0">
                <a:solidFill>
                  <a:schemeClr val="tx1"/>
                </a:solidFill>
                <a:latin typeface="+mn-ea"/>
              </a:rPr>
              <a:t>香港國安法</a:t>
            </a:r>
            <a:r>
              <a:rPr lang="en-US" altLang="zh-TW" sz="2800" dirty="0">
                <a:solidFill>
                  <a:schemeClr val="tx1"/>
                </a:solidFill>
                <a:latin typeface="+mn-ea"/>
              </a:rPr>
              <a:t>》</a:t>
            </a:r>
            <a:endParaRPr lang="en-US" altLang="zh-CN" sz="2800" dirty="0">
              <a:solidFill>
                <a:schemeClr val="tx1"/>
              </a:solidFill>
              <a:latin typeface="+mn-ea"/>
              <a:sym typeface="仿宋_GB2312" charset="-122"/>
            </a:endParaRPr>
          </a:p>
        </p:txBody>
      </p:sp>
      <p:sp>
        <p:nvSpPr>
          <p:cNvPr id="5" name="Rectangle: Rounded Corners 4">
            <a:extLst>
              <a:ext uri="{FF2B5EF4-FFF2-40B4-BE49-F238E27FC236}">
                <a16:creationId xmlns:a16="http://schemas.microsoft.com/office/drawing/2014/main" id="{FE8EE0AD-99CD-4B45-9E68-F9F546B9CF6C}"/>
              </a:ext>
            </a:extLst>
          </p:cNvPr>
          <p:cNvSpPr/>
          <p:nvPr/>
        </p:nvSpPr>
        <p:spPr>
          <a:xfrm>
            <a:off x="803188" y="1365212"/>
            <a:ext cx="6495079" cy="58477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t>第三步：</a:t>
            </a:r>
            <a:r>
              <a:rPr lang="en-HK" altLang="zh-TW" sz="3200" b="1" dirty="0"/>
              <a:t>2020</a:t>
            </a:r>
            <a:r>
              <a:rPr lang="zh-TW" altLang="en-US" sz="3200" b="1" dirty="0"/>
              <a:t>年</a:t>
            </a:r>
            <a:r>
              <a:rPr lang="en-HK" altLang="zh-TW" sz="3200" b="1" dirty="0"/>
              <a:t>6</a:t>
            </a:r>
            <a:r>
              <a:rPr lang="zh-TW" altLang="en-US" sz="3200" b="1" dirty="0"/>
              <a:t>月</a:t>
            </a:r>
            <a:r>
              <a:rPr lang="en-HK" altLang="zh-TW" sz="3200" b="1" dirty="0"/>
              <a:t>30 </a:t>
            </a:r>
            <a:r>
              <a:rPr lang="zh-TW" altLang="en-US" sz="3200" b="1" dirty="0"/>
              <a:t>日</a:t>
            </a:r>
            <a:endParaRPr lang="en-HK" sz="3200" b="1" dirty="0"/>
          </a:p>
        </p:txBody>
      </p:sp>
      <p:pic>
        <p:nvPicPr>
          <p:cNvPr id="7" name="图片 2">
            <a:extLst>
              <a:ext uri="{FF2B5EF4-FFF2-40B4-BE49-F238E27FC236}">
                <a16:creationId xmlns:a16="http://schemas.microsoft.com/office/drawing/2014/main" id="{6899081B-9DBB-4CA2-89EF-0C0950214EA3}"/>
              </a:ext>
            </a:extLst>
          </p:cNvPr>
          <p:cNvPicPr>
            <a:picLocks noChangeAspect="1" noChangeArrowheads="1"/>
          </p:cNvPicPr>
          <p:nvPr/>
        </p:nvPicPr>
        <p:blipFill>
          <a:blip r:embed="rId2"/>
          <a:srcRect/>
          <a:stretch>
            <a:fillRect/>
          </a:stretch>
        </p:blipFill>
        <p:spPr bwMode="auto">
          <a:xfrm>
            <a:off x="7298267" y="2113833"/>
            <a:ext cx="2793799" cy="3781118"/>
          </a:xfrm>
          <a:prstGeom prst="rect">
            <a:avLst/>
          </a:prstGeom>
          <a:noFill/>
          <a:ln w="12700" cap="sq">
            <a:solidFill>
              <a:srgbClr val="000000"/>
            </a:solidFill>
            <a:miter lim="800000"/>
            <a:headEnd/>
            <a:tailEnd/>
          </a:ln>
          <a:effectLst>
            <a:outerShdw blurRad="50800" dist="38100" dir="2700000" algn="tl" rotWithShape="0">
              <a:srgbClr val="000000">
                <a:alpha val="17999"/>
              </a:srgbClr>
            </a:outerShdw>
          </a:effectLst>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112521EC-C65B-4867-ABE6-B678A7239ADA}"/>
              </a:ext>
            </a:extLst>
          </p:cNvPr>
          <p:cNvGrpSpPr/>
          <p:nvPr/>
        </p:nvGrpSpPr>
        <p:grpSpPr>
          <a:xfrm>
            <a:off x="11681028" y="186952"/>
            <a:ext cx="516038" cy="2052098"/>
            <a:chOff x="11681028" y="186952"/>
            <a:chExt cx="516038" cy="2052098"/>
          </a:xfrm>
        </p:grpSpPr>
        <p:sp>
          <p:nvSpPr>
            <p:cNvPr id="8" name="Rectangle: Top Corners Rounded 7">
              <a:extLst>
                <a:ext uri="{FF2B5EF4-FFF2-40B4-BE49-F238E27FC236}">
                  <a16:creationId xmlns:a16="http://schemas.microsoft.com/office/drawing/2014/main" id="{63A71B7A-D665-4FD6-90FB-9FA6B3FE59E5}"/>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9" name="TextBox 8">
              <a:extLst>
                <a:ext uri="{FF2B5EF4-FFF2-40B4-BE49-F238E27FC236}">
                  <a16:creationId xmlns:a16="http://schemas.microsoft.com/office/drawing/2014/main" id="{078EAAB7-D768-4125-A171-EDFE34484D19}"/>
                </a:ext>
              </a:extLst>
            </p:cNvPr>
            <p:cNvSpPr txBox="1"/>
            <p:nvPr/>
          </p:nvSpPr>
          <p:spPr>
            <a:xfrm>
              <a:off x="11686092" y="300058"/>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2</a:t>
              </a:r>
            </a:p>
          </p:txBody>
        </p:sp>
      </p:grpSp>
    </p:spTree>
    <p:extLst>
      <p:ext uri="{BB962C8B-B14F-4D97-AF65-F5344CB8AC3E}">
        <p14:creationId xmlns:p14="http://schemas.microsoft.com/office/powerpoint/2010/main" val="2660359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圓角 8">
            <a:extLst>
              <a:ext uri="{FF2B5EF4-FFF2-40B4-BE49-F238E27FC236}">
                <a16:creationId xmlns:a16="http://schemas.microsoft.com/office/drawing/2014/main" id="{130F676C-CAA9-4B9A-9650-2D9E21EF0FC5}"/>
              </a:ext>
            </a:extLst>
          </p:cNvPr>
          <p:cNvSpPr/>
          <p:nvPr/>
        </p:nvSpPr>
        <p:spPr>
          <a:xfrm>
            <a:off x="717263" y="3650889"/>
            <a:ext cx="7386705" cy="1982716"/>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accent1"/>
                </a:solidFill>
                <a:latin typeface="Microsoft JhengHei" panose="020B0604030504040204" pitchFamily="34" charset="-120"/>
                <a:ea typeface="Microsoft JhengHei" panose="020B0604030504040204" pitchFamily="34" charset="-120"/>
                <a:sym typeface="仿宋_GB2312" charset="-122"/>
              </a:rPr>
              <a:t>全國人民代表大會常務委員會</a:t>
            </a:r>
            <a:endParaRPr lang="en-HK" altLang="zh-CN" sz="2800" b="1" dirty="0">
              <a:solidFill>
                <a:schemeClr val="accent1"/>
              </a:solidFill>
              <a:latin typeface="Microsoft JhengHei" panose="020B0604030504040204" pitchFamily="34" charset="-120"/>
              <a:ea typeface="Microsoft JhengHei" panose="020B0604030504040204" pitchFamily="34" charset="-120"/>
              <a:sym typeface="仿宋_GB2312" charset="-122"/>
            </a:endParaRPr>
          </a:p>
          <a:p>
            <a:r>
              <a:rPr lang="zh-TW" altLang="en-US" sz="2800" b="0" i="0" dirty="0">
                <a:solidFill>
                  <a:schemeClr val="tx1"/>
                </a:solidFill>
                <a:effectLst/>
                <a:latin typeface="Microsoft JhengHei" panose="020B0604030504040204" pitchFamily="34" charset="-120"/>
                <a:ea typeface="Microsoft JhengHei" panose="020B0604030504040204" pitchFamily="34" charset="-120"/>
              </a:rPr>
              <a:t>全國人大的常設機關，在全國人大閉會期間，行使憲法和法律所賦予的職權，執行全國人大的職能。</a:t>
            </a:r>
            <a:endParaRPr lang="zh-HK" altLang="en-US" sz="2800" dirty="0">
              <a:solidFill>
                <a:schemeClr val="tx1"/>
              </a:solidFill>
              <a:latin typeface="Microsoft JhengHei" panose="020B0604030504040204" pitchFamily="34" charset="-120"/>
              <a:ea typeface="Microsoft JhengHei" panose="020B0604030504040204" pitchFamily="34" charset="-120"/>
            </a:endParaRPr>
          </a:p>
        </p:txBody>
      </p:sp>
      <p:sp>
        <p:nvSpPr>
          <p:cNvPr id="2" name="矩形: 圓角 1">
            <a:extLst>
              <a:ext uri="{FF2B5EF4-FFF2-40B4-BE49-F238E27FC236}">
                <a16:creationId xmlns:a16="http://schemas.microsoft.com/office/drawing/2014/main" id="{21B69114-D929-4C48-8ACD-EE8BAF993AD3}"/>
              </a:ext>
            </a:extLst>
          </p:cNvPr>
          <p:cNvSpPr/>
          <p:nvPr/>
        </p:nvSpPr>
        <p:spPr>
          <a:xfrm>
            <a:off x="3391544" y="836580"/>
            <a:ext cx="7795264" cy="2370532"/>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accent1"/>
                </a:solidFill>
                <a:latin typeface="Microsoft JhengHei" panose="020B0604030504040204" pitchFamily="34" charset="-120"/>
                <a:ea typeface="Microsoft JhengHei" panose="020B0604030504040204" pitchFamily="34" charset="-120"/>
                <a:sym typeface="仿宋_GB2312" charset="-122"/>
              </a:rPr>
              <a:t>全國人民代表大會</a:t>
            </a:r>
            <a:endParaRPr lang="en-HK" altLang="zh-CN" sz="2800" b="1" dirty="0">
              <a:solidFill>
                <a:schemeClr val="accent1"/>
              </a:solidFill>
              <a:latin typeface="Microsoft JhengHei" panose="020B0604030504040204" pitchFamily="34" charset="-120"/>
              <a:ea typeface="Microsoft JhengHei" panose="020B0604030504040204" pitchFamily="34" charset="-120"/>
              <a:sym typeface="仿宋_GB2312" charset="-122"/>
            </a:endParaRPr>
          </a:p>
          <a:p>
            <a:r>
              <a:rPr lang="zh-TW" altLang="en-US" sz="2800" b="0" i="0" dirty="0">
                <a:solidFill>
                  <a:schemeClr val="tx1"/>
                </a:solidFill>
                <a:effectLst/>
                <a:latin typeface="Microsoft JhengHei" panose="020B0604030504040204" pitchFamily="34" charset="-120"/>
                <a:ea typeface="Microsoft JhengHei" panose="020B0604030504040204" pitchFamily="34" charset="-120"/>
              </a:rPr>
              <a:t>中華人民共和國最高國家權力機關，主要行使的職權，包括修改憲法、監督憲法的實施、制定和修改關於刑事、民事、國家機構和其他的基本法律。</a:t>
            </a:r>
            <a:endParaRPr lang="zh-HK" altLang="en-US" sz="2800" dirty="0">
              <a:solidFill>
                <a:schemeClr val="tx1"/>
              </a:solidFill>
              <a:latin typeface="Microsoft JhengHei" panose="020B0604030504040204" pitchFamily="34" charset="-120"/>
              <a:ea typeface="Microsoft JhengHei" panose="020B0604030504040204" pitchFamily="34" charset="-120"/>
            </a:endParaRPr>
          </a:p>
        </p:txBody>
      </p:sp>
      <p:sp>
        <p:nvSpPr>
          <p:cNvPr id="5" name="Oval 4">
            <a:extLst>
              <a:ext uri="{FF2B5EF4-FFF2-40B4-BE49-F238E27FC236}">
                <a16:creationId xmlns:a16="http://schemas.microsoft.com/office/drawing/2014/main" id="{8FD16E42-73B7-4EA0-9FF8-4905E01C995B}"/>
              </a:ext>
            </a:extLst>
          </p:cNvPr>
          <p:cNvSpPr/>
          <p:nvPr/>
        </p:nvSpPr>
        <p:spPr>
          <a:xfrm>
            <a:off x="717263" y="469430"/>
            <a:ext cx="1961461" cy="953760"/>
          </a:xfrm>
          <a:prstGeom prst="ellipse">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小知識</a:t>
            </a:r>
            <a:endParaRPr lang="en-HK" sz="2800" b="1" dirty="0"/>
          </a:p>
        </p:txBody>
      </p:sp>
      <p:sp>
        <p:nvSpPr>
          <p:cNvPr id="3" name="TextBox 2">
            <a:extLst>
              <a:ext uri="{FF2B5EF4-FFF2-40B4-BE49-F238E27FC236}">
                <a16:creationId xmlns:a16="http://schemas.microsoft.com/office/drawing/2014/main" id="{A5CF6056-3B22-41B4-BA9B-19C2E9F222A5}"/>
              </a:ext>
            </a:extLst>
          </p:cNvPr>
          <p:cNvSpPr txBox="1"/>
          <p:nvPr/>
        </p:nvSpPr>
        <p:spPr>
          <a:xfrm>
            <a:off x="933855" y="5873977"/>
            <a:ext cx="9457920" cy="369332"/>
          </a:xfrm>
          <a:prstGeom prst="rect">
            <a:avLst/>
          </a:prstGeom>
          <a:noFill/>
        </p:spPr>
        <p:txBody>
          <a:bodyPr wrap="square" rtlCol="0">
            <a:spAutoFit/>
          </a:bodyPr>
          <a:lstStyle/>
          <a:p>
            <a:r>
              <a:rPr lang="zh-TW" altLang="en-US" dirty="0"/>
              <a:t>參考連結：中國文化研究院</a:t>
            </a:r>
            <a:r>
              <a:rPr lang="en-US" altLang="zh-TW" dirty="0"/>
              <a:t>〈</a:t>
            </a:r>
            <a:r>
              <a:rPr lang="zh-TW" altLang="en-US" dirty="0"/>
              <a:t>全國人民代表大會</a:t>
            </a:r>
            <a:r>
              <a:rPr lang="en-US" altLang="zh-TW" dirty="0"/>
              <a:t>〉</a:t>
            </a:r>
            <a:r>
              <a:rPr lang="en-HK" altLang="zh-TW" dirty="0">
                <a:hlinkClick r:id="rId3"/>
              </a:rPr>
              <a:t>https://ls.chiculture.org.hk/tc/idea-aspect/86</a:t>
            </a:r>
            <a:r>
              <a:rPr lang="en-HK" altLang="zh-TW" dirty="0"/>
              <a:t> </a:t>
            </a:r>
            <a:endParaRPr lang="en-HK" dirty="0"/>
          </a:p>
        </p:txBody>
      </p:sp>
      <p:grpSp>
        <p:nvGrpSpPr>
          <p:cNvPr id="8" name="Group 7">
            <a:extLst>
              <a:ext uri="{FF2B5EF4-FFF2-40B4-BE49-F238E27FC236}">
                <a16:creationId xmlns:a16="http://schemas.microsoft.com/office/drawing/2014/main" id="{E988A6FD-36C2-429B-9EC9-F2FFCA916E48}"/>
              </a:ext>
            </a:extLst>
          </p:cNvPr>
          <p:cNvGrpSpPr/>
          <p:nvPr/>
        </p:nvGrpSpPr>
        <p:grpSpPr>
          <a:xfrm>
            <a:off x="11681028" y="186952"/>
            <a:ext cx="516038" cy="2052098"/>
            <a:chOff x="11681028" y="186952"/>
            <a:chExt cx="516038" cy="2052098"/>
          </a:xfrm>
        </p:grpSpPr>
        <p:sp>
          <p:nvSpPr>
            <p:cNvPr id="10" name="Rectangle: Top Corners Rounded 9">
              <a:extLst>
                <a:ext uri="{FF2B5EF4-FFF2-40B4-BE49-F238E27FC236}">
                  <a16:creationId xmlns:a16="http://schemas.microsoft.com/office/drawing/2014/main" id="{7E82011F-0D6F-4D74-91AC-294F4682FEF6}"/>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1" name="TextBox 10">
              <a:extLst>
                <a:ext uri="{FF2B5EF4-FFF2-40B4-BE49-F238E27FC236}">
                  <a16:creationId xmlns:a16="http://schemas.microsoft.com/office/drawing/2014/main" id="{DB9C3AAB-E2E6-4048-812B-1D585BABD08F}"/>
                </a:ext>
              </a:extLst>
            </p:cNvPr>
            <p:cNvSpPr txBox="1"/>
            <p:nvPr/>
          </p:nvSpPr>
          <p:spPr>
            <a:xfrm>
              <a:off x="11686092" y="300058"/>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2</a:t>
              </a:r>
            </a:p>
          </p:txBody>
        </p:sp>
      </p:grpSp>
    </p:spTree>
    <p:extLst>
      <p:ext uri="{BB962C8B-B14F-4D97-AF65-F5344CB8AC3E}">
        <p14:creationId xmlns:p14="http://schemas.microsoft.com/office/powerpoint/2010/main" val="5312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8EE6A-B2D1-2146-8CCB-A306E828CA49}"/>
              </a:ext>
            </a:extLst>
          </p:cNvPr>
          <p:cNvSpPr>
            <a:spLocks noGrp="1"/>
          </p:cNvSpPr>
          <p:nvPr>
            <p:ph type="title"/>
          </p:nvPr>
        </p:nvSpPr>
        <p:spPr>
          <a:xfrm>
            <a:off x="189789" y="286740"/>
            <a:ext cx="2383730" cy="670773"/>
          </a:xfrm>
        </p:spPr>
        <p:txBody>
          <a:bodyPr>
            <a:normAutofit/>
          </a:bodyPr>
          <a:lstStyle/>
          <a:p>
            <a:r>
              <a:rPr lang="zh-TW" altLang="en-US" sz="4000" dirty="0">
                <a:latin typeface="+mn-ea"/>
                <a:ea typeface="+mn-ea"/>
              </a:rPr>
              <a:t>探究問題</a:t>
            </a:r>
            <a:endParaRPr lang="en-US" sz="4000" dirty="0">
              <a:latin typeface="+mn-ea"/>
              <a:ea typeface="+mn-ea"/>
            </a:endParaRPr>
          </a:p>
        </p:txBody>
      </p:sp>
      <p:sp>
        <p:nvSpPr>
          <p:cNvPr id="3" name="Content Placeholder 2">
            <a:extLst>
              <a:ext uri="{FF2B5EF4-FFF2-40B4-BE49-F238E27FC236}">
                <a16:creationId xmlns:a16="http://schemas.microsoft.com/office/drawing/2014/main" id="{5EA260A6-B058-A544-A5BC-BB93871CE707}"/>
              </a:ext>
            </a:extLst>
          </p:cNvPr>
          <p:cNvSpPr>
            <a:spLocks noGrp="1"/>
          </p:cNvSpPr>
          <p:nvPr>
            <p:ph idx="1"/>
          </p:nvPr>
        </p:nvSpPr>
        <p:spPr>
          <a:xfrm>
            <a:off x="400358" y="1790427"/>
            <a:ext cx="6484535" cy="3005192"/>
          </a:xfrm>
        </p:spPr>
        <p:txBody>
          <a:bodyPr>
            <a:noAutofit/>
          </a:bodyPr>
          <a:lstStyle/>
          <a:p>
            <a:pPr marL="514350" indent="-514350">
              <a:lnSpc>
                <a:spcPct val="150000"/>
              </a:lnSpc>
              <a:spcBef>
                <a:spcPts val="0"/>
              </a:spcBef>
              <a:buFont typeface="+mj-lt"/>
              <a:buAutoNum type="arabicPeriod"/>
            </a:pPr>
            <a:r>
              <a:rPr lang="zh-TW" altLang="en-US" sz="3200" dirty="0">
                <a:latin typeface="+mn-ea"/>
                <a:ea typeface="+mn-ea"/>
              </a:rPr>
              <a:t>有甚麼方法能維護國家安全？</a:t>
            </a:r>
            <a:endParaRPr lang="en-HK" altLang="zh-TW" sz="3200" dirty="0">
              <a:latin typeface="+mn-ea"/>
              <a:ea typeface="+mn-ea"/>
            </a:endParaRPr>
          </a:p>
          <a:p>
            <a:pPr marL="514350" indent="-514350">
              <a:lnSpc>
                <a:spcPct val="150000"/>
              </a:lnSpc>
              <a:spcBef>
                <a:spcPts val="0"/>
              </a:spcBef>
              <a:buFont typeface="+mj-lt"/>
              <a:buAutoNum type="arabicPeriod"/>
            </a:pPr>
            <a:r>
              <a:rPr lang="zh-TW" altLang="en-US" sz="3200" dirty="0">
                <a:latin typeface="+mn-ea"/>
                <a:ea typeface="+mn-ea"/>
              </a:rPr>
              <a:t>實施</a:t>
            </a:r>
            <a:r>
              <a:rPr lang="en-US" altLang="zh-TW" sz="3200" dirty="0">
                <a:latin typeface="+mn-ea"/>
                <a:ea typeface="+mn-ea"/>
              </a:rPr>
              <a:t>《</a:t>
            </a:r>
            <a:r>
              <a:rPr lang="zh-TW" altLang="en-US" sz="3200" dirty="0">
                <a:latin typeface="+mn-ea"/>
                <a:ea typeface="+mn-ea"/>
              </a:rPr>
              <a:t>香港國安法</a:t>
            </a:r>
            <a:r>
              <a:rPr lang="en-US" altLang="zh-TW" sz="3200" dirty="0">
                <a:latin typeface="+mn-ea"/>
                <a:ea typeface="+mn-ea"/>
              </a:rPr>
              <a:t>》</a:t>
            </a:r>
            <a:r>
              <a:rPr lang="zh-TW" altLang="en-US" sz="3200" dirty="0">
                <a:latin typeface="+mn-ea"/>
                <a:ea typeface="+mn-ea"/>
              </a:rPr>
              <a:t>對香港的長遠發展有何意義？</a:t>
            </a:r>
            <a:endParaRPr lang="en-US" altLang="zh-TW" sz="3200" dirty="0">
              <a:latin typeface="+mn-ea"/>
              <a:ea typeface="+mn-ea"/>
            </a:endParaRPr>
          </a:p>
        </p:txBody>
      </p:sp>
      <p:pic>
        <p:nvPicPr>
          <p:cNvPr id="7" name="Picture 6">
            <a:extLst>
              <a:ext uri="{FF2B5EF4-FFF2-40B4-BE49-F238E27FC236}">
                <a16:creationId xmlns:a16="http://schemas.microsoft.com/office/drawing/2014/main" id="{C0B448B0-0DD6-468F-B3EB-FB5DFECB38A9}"/>
              </a:ext>
            </a:extLst>
          </p:cNvPr>
          <p:cNvPicPr>
            <a:picLocks noChangeAspect="1"/>
          </p:cNvPicPr>
          <p:nvPr/>
        </p:nvPicPr>
        <p:blipFill>
          <a:blip r:embed="rId2"/>
          <a:stretch>
            <a:fillRect/>
          </a:stretch>
        </p:blipFill>
        <p:spPr>
          <a:xfrm>
            <a:off x="7531503" y="1698284"/>
            <a:ext cx="3217333" cy="3217333"/>
          </a:xfrm>
          <a:prstGeom prst="rect">
            <a:avLst/>
          </a:prstGeom>
        </p:spPr>
      </p:pic>
    </p:spTree>
    <p:extLst>
      <p:ext uri="{BB962C8B-B14F-4D97-AF65-F5344CB8AC3E}">
        <p14:creationId xmlns:p14="http://schemas.microsoft.com/office/powerpoint/2010/main" val="3449069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圓角 8">
            <a:extLst>
              <a:ext uri="{FF2B5EF4-FFF2-40B4-BE49-F238E27FC236}">
                <a16:creationId xmlns:a16="http://schemas.microsoft.com/office/drawing/2014/main" id="{A1C681F2-E5AE-4BAD-9C94-81EBA4E35375}"/>
              </a:ext>
            </a:extLst>
          </p:cNvPr>
          <p:cNvSpPr/>
          <p:nvPr/>
        </p:nvSpPr>
        <p:spPr>
          <a:xfrm>
            <a:off x="802861" y="186952"/>
            <a:ext cx="10987061" cy="6213472"/>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solidFill>
                  <a:schemeClr val="accent1"/>
                </a:solidFill>
                <a:latin typeface="Microsoft JhengHei" panose="020B0604030504040204" pitchFamily="34" charset="-120"/>
                <a:ea typeface="Microsoft JhengHei" panose="020B0604030504040204" pitchFamily="34" charset="-120"/>
                <a:sym typeface="仿宋_GB2312" charset="-122"/>
              </a:rPr>
              <a:t>《</a:t>
            </a:r>
            <a:r>
              <a:rPr lang="zh-CN" altLang="en-US" sz="2800" b="1" dirty="0">
                <a:solidFill>
                  <a:schemeClr val="accent1"/>
                </a:solidFill>
                <a:latin typeface="Microsoft JhengHei" panose="020B0604030504040204" pitchFamily="34" charset="-120"/>
                <a:ea typeface="Microsoft JhengHei" panose="020B0604030504040204" pitchFamily="34" charset="-120"/>
                <a:sym typeface="仿宋_GB2312" charset="-122"/>
              </a:rPr>
              <a:t>基本法</a:t>
            </a:r>
            <a:r>
              <a:rPr lang="en-US" altLang="zh-CN" sz="2800" b="1" dirty="0">
                <a:solidFill>
                  <a:schemeClr val="accent1"/>
                </a:solidFill>
                <a:latin typeface="Microsoft JhengHei" panose="020B0604030504040204" pitchFamily="34" charset="-120"/>
                <a:ea typeface="Microsoft JhengHei" panose="020B0604030504040204" pitchFamily="34" charset="-120"/>
                <a:sym typeface="仿宋_GB2312" charset="-122"/>
              </a:rPr>
              <a:t>》</a:t>
            </a:r>
            <a:r>
              <a:rPr lang="zh-CN" altLang="en-US" sz="2800" b="1" dirty="0">
                <a:solidFill>
                  <a:schemeClr val="accent1"/>
                </a:solidFill>
                <a:latin typeface="Microsoft JhengHei" panose="020B0604030504040204" pitchFamily="34" charset="-120"/>
                <a:ea typeface="Microsoft JhengHei" panose="020B0604030504040204" pitchFamily="34" charset="-120"/>
                <a:sym typeface="仿宋_GB2312" charset="-122"/>
              </a:rPr>
              <a:t>附件三</a:t>
            </a:r>
            <a:endParaRPr lang="en-HK" altLang="zh-CN" sz="2800" b="1" dirty="0">
              <a:solidFill>
                <a:schemeClr val="accent1"/>
              </a:solidFill>
              <a:latin typeface="Microsoft JhengHei" panose="020B0604030504040204" pitchFamily="34" charset="-120"/>
              <a:ea typeface="Microsoft JhengHei" panose="020B0604030504040204" pitchFamily="34" charset="-120"/>
              <a:sym typeface="仿宋_GB2312" charset="-122"/>
            </a:endParaRPr>
          </a:p>
          <a:p>
            <a:r>
              <a:rPr lang="zh-TW" altLang="en-US" sz="2800" i="0" dirty="0">
                <a:solidFill>
                  <a:schemeClr val="tx1"/>
                </a:solidFill>
                <a:effectLst/>
                <a:latin typeface="Microsoft JhengHei" panose="020B0604030504040204" pitchFamily="34" charset="-120"/>
                <a:ea typeface="Microsoft JhengHei" panose="020B0604030504040204" pitchFamily="34" charset="-120"/>
              </a:rPr>
              <a:t>在香港特別行政區實施的全國性法律，截至</a:t>
            </a:r>
            <a:r>
              <a:rPr lang="en-HK" altLang="zh-TW" sz="2800" i="0" dirty="0">
                <a:solidFill>
                  <a:schemeClr val="tx1"/>
                </a:solidFill>
                <a:effectLst/>
                <a:latin typeface="Microsoft JhengHei" panose="020B0604030504040204" pitchFamily="34" charset="-120"/>
                <a:ea typeface="Microsoft JhengHei" panose="020B0604030504040204" pitchFamily="34" charset="-120"/>
              </a:rPr>
              <a:t>2020</a:t>
            </a:r>
            <a:r>
              <a:rPr lang="zh-TW" altLang="en-US" sz="2800" i="0" dirty="0">
                <a:solidFill>
                  <a:schemeClr val="tx1"/>
                </a:solidFill>
                <a:effectLst/>
                <a:latin typeface="Microsoft JhengHei" panose="020B0604030504040204" pitchFamily="34" charset="-120"/>
                <a:ea typeface="Microsoft JhengHei" panose="020B0604030504040204" pitchFamily="34" charset="-120"/>
              </a:rPr>
              <a:t>年共有</a:t>
            </a:r>
            <a:r>
              <a:rPr lang="en-HK" altLang="zh-TW" sz="2800" i="0" dirty="0">
                <a:solidFill>
                  <a:schemeClr val="tx1"/>
                </a:solidFill>
                <a:effectLst/>
                <a:latin typeface="Microsoft JhengHei" panose="020B0604030504040204" pitchFamily="34" charset="-120"/>
                <a:ea typeface="Microsoft JhengHei" panose="020B0604030504040204" pitchFamily="34" charset="-120"/>
              </a:rPr>
              <a:t>14</a:t>
            </a:r>
            <a:r>
              <a:rPr lang="zh-TW" altLang="en-US" sz="2800" i="0" dirty="0">
                <a:solidFill>
                  <a:schemeClr val="tx1"/>
                </a:solidFill>
                <a:effectLst/>
                <a:latin typeface="Microsoft JhengHei" panose="020B0604030504040204" pitchFamily="34" charset="-120"/>
                <a:ea typeface="Microsoft JhengHei" panose="020B0604030504040204" pitchFamily="34" charset="-120"/>
              </a:rPr>
              <a:t>部</a:t>
            </a:r>
            <a:endParaRPr lang="en-HK" altLang="zh-TW" sz="2800" i="0" dirty="0">
              <a:solidFill>
                <a:schemeClr val="tx1"/>
              </a:solidFill>
              <a:effectLst/>
              <a:latin typeface="Microsoft JhengHei" panose="020B0604030504040204" pitchFamily="34" charset="-120"/>
              <a:ea typeface="Microsoft JhengHei" panose="020B0604030504040204" pitchFamily="34" charset="-120"/>
            </a:endParaRPr>
          </a:p>
          <a:p>
            <a:endParaRPr lang="en-HK" altLang="zh-TW" sz="2800" dirty="0">
              <a:solidFill>
                <a:schemeClr val="tx1"/>
              </a:solidFill>
              <a:latin typeface="Microsoft JhengHei" panose="020B0604030504040204" pitchFamily="34" charset="-120"/>
              <a:ea typeface="Microsoft JhengHei" panose="020B0604030504040204" pitchFamily="34" charset="-120"/>
            </a:endParaRPr>
          </a:p>
          <a:p>
            <a:endParaRPr lang="en-HK" altLang="zh-TW" sz="2800" i="0" dirty="0">
              <a:solidFill>
                <a:schemeClr val="tx1"/>
              </a:solidFill>
              <a:effectLst/>
              <a:latin typeface="Microsoft JhengHei" panose="020B0604030504040204" pitchFamily="34" charset="-120"/>
              <a:ea typeface="Microsoft JhengHei" panose="020B0604030504040204" pitchFamily="34" charset="-120"/>
            </a:endParaRPr>
          </a:p>
          <a:p>
            <a:endParaRPr lang="en-HK" altLang="zh-TW" sz="2800" dirty="0">
              <a:solidFill>
                <a:schemeClr val="tx1"/>
              </a:solidFill>
              <a:latin typeface="Microsoft JhengHei" panose="020B0604030504040204" pitchFamily="34" charset="-120"/>
              <a:ea typeface="Microsoft JhengHei" panose="020B0604030504040204" pitchFamily="34" charset="-120"/>
            </a:endParaRPr>
          </a:p>
          <a:p>
            <a:endParaRPr lang="en-HK" altLang="zh-TW" sz="2800" i="0" dirty="0">
              <a:solidFill>
                <a:schemeClr val="tx1"/>
              </a:solidFill>
              <a:effectLst/>
              <a:latin typeface="Microsoft JhengHei" panose="020B0604030504040204" pitchFamily="34" charset="-120"/>
              <a:ea typeface="Microsoft JhengHei" panose="020B0604030504040204" pitchFamily="34" charset="-120"/>
            </a:endParaRPr>
          </a:p>
          <a:p>
            <a:endParaRPr lang="en-HK" altLang="zh-TW" sz="2800" dirty="0">
              <a:solidFill>
                <a:schemeClr val="tx1"/>
              </a:solidFill>
              <a:latin typeface="Microsoft JhengHei" panose="020B0604030504040204" pitchFamily="34" charset="-120"/>
              <a:ea typeface="Microsoft JhengHei" panose="020B0604030504040204" pitchFamily="34" charset="-120"/>
            </a:endParaRPr>
          </a:p>
          <a:p>
            <a:endParaRPr lang="en-HK" altLang="zh-TW" sz="2800" i="0" dirty="0">
              <a:solidFill>
                <a:schemeClr val="tx1"/>
              </a:solidFill>
              <a:effectLst/>
              <a:latin typeface="Microsoft JhengHei" panose="020B0604030504040204" pitchFamily="34" charset="-120"/>
              <a:ea typeface="Microsoft JhengHei" panose="020B0604030504040204" pitchFamily="34" charset="-120"/>
            </a:endParaRPr>
          </a:p>
          <a:p>
            <a:endParaRPr lang="en-HK" altLang="zh-TW" sz="2800" i="0" dirty="0">
              <a:solidFill>
                <a:schemeClr val="tx1"/>
              </a:solidFill>
              <a:effectLst/>
              <a:latin typeface="Microsoft JhengHei" panose="020B0604030504040204" pitchFamily="34" charset="-120"/>
              <a:ea typeface="Microsoft JhengHei" panose="020B0604030504040204" pitchFamily="34" charset="-120"/>
            </a:endParaRPr>
          </a:p>
          <a:p>
            <a:endParaRPr lang="en-HK" altLang="zh-TW" sz="2800" dirty="0">
              <a:solidFill>
                <a:schemeClr val="tx1"/>
              </a:solidFill>
              <a:latin typeface="Microsoft JhengHei" panose="020B0604030504040204" pitchFamily="34" charset="-120"/>
              <a:ea typeface="Microsoft JhengHei" panose="020B0604030504040204" pitchFamily="34" charset="-120"/>
            </a:endParaRPr>
          </a:p>
        </p:txBody>
      </p:sp>
      <p:sp>
        <p:nvSpPr>
          <p:cNvPr id="4" name="Oval 3">
            <a:extLst>
              <a:ext uri="{FF2B5EF4-FFF2-40B4-BE49-F238E27FC236}">
                <a16:creationId xmlns:a16="http://schemas.microsoft.com/office/drawing/2014/main" id="{1A17DE77-084D-4C2B-9BFF-D76B98653FAE}"/>
              </a:ext>
            </a:extLst>
          </p:cNvPr>
          <p:cNvSpPr/>
          <p:nvPr/>
        </p:nvSpPr>
        <p:spPr>
          <a:xfrm>
            <a:off x="269790" y="197056"/>
            <a:ext cx="1961461" cy="953760"/>
          </a:xfrm>
          <a:prstGeom prst="ellipse">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小知識</a:t>
            </a:r>
            <a:endParaRPr lang="en-HK" sz="2800" b="1" dirty="0"/>
          </a:p>
        </p:txBody>
      </p:sp>
      <p:pic>
        <p:nvPicPr>
          <p:cNvPr id="5" name="Online Media 4" title="基本法附件三 在香港特別行政區實施的全國性法律">
            <a:hlinkClick r:id="" action="ppaction://media"/>
            <a:extLst>
              <a:ext uri="{FF2B5EF4-FFF2-40B4-BE49-F238E27FC236}">
                <a16:creationId xmlns:a16="http://schemas.microsoft.com/office/drawing/2014/main" id="{04F554FC-7A3D-40DC-A7D9-9BCDA2E50097}"/>
              </a:ext>
            </a:extLst>
          </p:cNvPr>
          <p:cNvPicPr>
            <a:picLocks noRot="1" noChangeAspect="1"/>
          </p:cNvPicPr>
          <p:nvPr>
            <a:videoFile r:link="rId1"/>
          </p:nvPr>
        </p:nvPicPr>
        <p:blipFill>
          <a:blip r:embed="rId3"/>
          <a:stretch>
            <a:fillRect/>
          </a:stretch>
        </p:blipFill>
        <p:spPr>
          <a:xfrm>
            <a:off x="2853454" y="2049969"/>
            <a:ext cx="6898709" cy="4234099"/>
          </a:xfrm>
          <a:prstGeom prst="rect">
            <a:avLst/>
          </a:prstGeom>
        </p:spPr>
      </p:pic>
      <p:grpSp>
        <p:nvGrpSpPr>
          <p:cNvPr id="6" name="Group 5">
            <a:extLst>
              <a:ext uri="{FF2B5EF4-FFF2-40B4-BE49-F238E27FC236}">
                <a16:creationId xmlns:a16="http://schemas.microsoft.com/office/drawing/2014/main" id="{5A49AA5F-AFB2-4A2F-B1EE-9FE1F79AEA14}"/>
              </a:ext>
            </a:extLst>
          </p:cNvPr>
          <p:cNvGrpSpPr/>
          <p:nvPr/>
        </p:nvGrpSpPr>
        <p:grpSpPr>
          <a:xfrm>
            <a:off x="11681028" y="186952"/>
            <a:ext cx="516038" cy="2052098"/>
            <a:chOff x="11681028" y="186952"/>
            <a:chExt cx="516038" cy="2052098"/>
          </a:xfrm>
        </p:grpSpPr>
        <p:sp>
          <p:nvSpPr>
            <p:cNvPr id="7" name="Rectangle: Top Corners Rounded 6">
              <a:extLst>
                <a:ext uri="{FF2B5EF4-FFF2-40B4-BE49-F238E27FC236}">
                  <a16:creationId xmlns:a16="http://schemas.microsoft.com/office/drawing/2014/main" id="{3D451551-52CE-4CF2-A78B-D9937A4BF6AA}"/>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8" name="TextBox 7">
              <a:extLst>
                <a:ext uri="{FF2B5EF4-FFF2-40B4-BE49-F238E27FC236}">
                  <a16:creationId xmlns:a16="http://schemas.microsoft.com/office/drawing/2014/main" id="{72AB9C2F-A954-43D8-9C94-2DDC86B07180}"/>
                </a:ext>
              </a:extLst>
            </p:cNvPr>
            <p:cNvSpPr txBox="1"/>
            <p:nvPr/>
          </p:nvSpPr>
          <p:spPr>
            <a:xfrm>
              <a:off x="11686092" y="300058"/>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2</a:t>
              </a:r>
            </a:p>
          </p:txBody>
        </p:sp>
      </p:grpSp>
    </p:spTree>
    <p:extLst>
      <p:ext uri="{BB962C8B-B14F-4D97-AF65-F5344CB8AC3E}">
        <p14:creationId xmlns:p14="http://schemas.microsoft.com/office/powerpoint/2010/main" val="240109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Top Corners Rounded 9">
            <a:extLst>
              <a:ext uri="{FF2B5EF4-FFF2-40B4-BE49-F238E27FC236}">
                <a16:creationId xmlns:a16="http://schemas.microsoft.com/office/drawing/2014/main" id="{073694E1-613D-49F6-9E42-653E9CF4D41D}"/>
              </a:ext>
            </a:extLst>
          </p:cNvPr>
          <p:cNvSpPr/>
          <p:nvPr/>
        </p:nvSpPr>
        <p:spPr>
          <a:xfrm>
            <a:off x="679075" y="168231"/>
            <a:ext cx="1575547" cy="929717"/>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latin typeface="+mn-ea"/>
              </a:rPr>
              <a:t>小結</a:t>
            </a:r>
            <a:endParaRPr lang="en-HK" sz="4800" b="1" dirty="0">
              <a:latin typeface="+mn-ea"/>
            </a:endParaRPr>
          </a:p>
        </p:txBody>
      </p:sp>
      <p:graphicFrame>
        <p:nvGraphicFramePr>
          <p:cNvPr id="2" name="Diagram 1">
            <a:extLst>
              <a:ext uri="{FF2B5EF4-FFF2-40B4-BE49-F238E27FC236}">
                <a16:creationId xmlns:a16="http://schemas.microsoft.com/office/drawing/2014/main" id="{51570A2D-F1EB-4F3E-A127-172053820907}"/>
              </a:ext>
            </a:extLst>
          </p:cNvPr>
          <p:cNvGraphicFramePr/>
          <p:nvPr>
            <p:extLst>
              <p:ext uri="{D42A27DB-BD31-4B8C-83A1-F6EECF244321}">
                <p14:modId xmlns:p14="http://schemas.microsoft.com/office/powerpoint/2010/main" val="2373315267"/>
              </p:ext>
            </p:extLst>
          </p:nvPr>
        </p:nvGraphicFramePr>
        <p:xfrm>
          <a:off x="923045" y="1585609"/>
          <a:ext cx="10438861" cy="4902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Rounded Corners 6">
            <a:extLst>
              <a:ext uri="{FF2B5EF4-FFF2-40B4-BE49-F238E27FC236}">
                <a16:creationId xmlns:a16="http://schemas.microsoft.com/office/drawing/2014/main" id="{11A85AD4-816C-4443-BE42-253CE858DFB4}"/>
              </a:ext>
            </a:extLst>
          </p:cNvPr>
          <p:cNvSpPr/>
          <p:nvPr/>
        </p:nvSpPr>
        <p:spPr>
          <a:xfrm>
            <a:off x="679075" y="1238410"/>
            <a:ext cx="6278548" cy="58477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a:latin typeface="+mn-ea"/>
              </a:rPr>
              <a:t>《</a:t>
            </a:r>
            <a:r>
              <a:rPr lang="zh-TW" altLang="en-US" sz="3200" b="1" dirty="0">
                <a:latin typeface="+mn-ea"/>
              </a:rPr>
              <a:t>香港國安法</a:t>
            </a:r>
            <a:r>
              <a:rPr lang="en-US" altLang="zh-TW" sz="3200" b="1" dirty="0">
                <a:latin typeface="+mn-ea"/>
              </a:rPr>
              <a:t>》</a:t>
            </a:r>
            <a:r>
              <a:rPr lang="zh-TW" altLang="en-US" sz="3200" b="1" dirty="0">
                <a:latin typeface="+mn-ea"/>
              </a:rPr>
              <a:t>的制定過程</a:t>
            </a:r>
            <a:endParaRPr lang="en-HK" sz="3200" b="1" dirty="0">
              <a:latin typeface="+mn-ea"/>
            </a:endParaRPr>
          </a:p>
        </p:txBody>
      </p:sp>
    </p:spTree>
    <p:extLst>
      <p:ext uri="{BB962C8B-B14F-4D97-AF65-F5344CB8AC3E}">
        <p14:creationId xmlns:p14="http://schemas.microsoft.com/office/powerpoint/2010/main" val="3933749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63B9AE9-1AEB-4BD3-99A9-647F2F8332AB}"/>
              </a:ext>
            </a:extLst>
          </p:cNvPr>
          <p:cNvSpPr/>
          <p:nvPr/>
        </p:nvSpPr>
        <p:spPr>
          <a:xfrm>
            <a:off x="502024" y="2077342"/>
            <a:ext cx="10820399" cy="19800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TW" altLang="en-US" sz="3600" b="1" dirty="0"/>
              <a:t>課堂活動 </a:t>
            </a:r>
            <a:r>
              <a:rPr lang="en-HK" altLang="zh-TW" sz="3600" b="1" dirty="0">
                <a:latin typeface="Arial" panose="020B0604020202020204" pitchFamily="34" charset="0"/>
                <a:cs typeface="Arial" panose="020B0604020202020204" pitchFamily="34" charset="0"/>
              </a:rPr>
              <a:t>3</a:t>
            </a:r>
            <a:r>
              <a:rPr lang="zh-TW" altLang="en-US" sz="3600" b="1" dirty="0">
                <a:latin typeface="Arial" panose="020B0604020202020204" pitchFamily="34" charset="0"/>
                <a:cs typeface="Arial" panose="020B0604020202020204" pitchFamily="34" charset="0"/>
              </a:rPr>
              <a:t>：</a:t>
            </a:r>
            <a:endParaRPr lang="en-HK" altLang="zh-TW" sz="3600" b="1" dirty="0">
              <a:latin typeface="Arial" panose="020B0604020202020204" pitchFamily="34" charset="0"/>
              <a:cs typeface="Arial" panose="020B0604020202020204" pitchFamily="34" charset="0"/>
            </a:endParaRPr>
          </a:p>
          <a:p>
            <a:pPr algn="ctr">
              <a:lnSpc>
                <a:spcPct val="150000"/>
              </a:lnSpc>
            </a:pPr>
            <a:r>
              <a:rPr lang="zh-TW" altLang="en-US" sz="3600" b="1" dirty="0"/>
              <a:t>實施</a:t>
            </a:r>
            <a:r>
              <a:rPr lang="en-US" altLang="zh-TW" sz="3600" b="1" dirty="0"/>
              <a:t>《</a:t>
            </a:r>
            <a:r>
              <a:rPr lang="zh-TW" altLang="en-US" sz="3600" b="1" dirty="0"/>
              <a:t>香港國安法</a:t>
            </a:r>
            <a:r>
              <a:rPr lang="en-US" altLang="zh-TW" sz="3600" b="1" dirty="0"/>
              <a:t>》</a:t>
            </a:r>
            <a:r>
              <a:rPr lang="zh-TW" altLang="en-US" sz="3600" b="1" dirty="0"/>
              <a:t>對香港的長遠發展有何意義？</a:t>
            </a:r>
          </a:p>
        </p:txBody>
      </p:sp>
      <p:pic>
        <p:nvPicPr>
          <p:cNvPr id="7" name="Picture 6">
            <a:extLst>
              <a:ext uri="{FF2B5EF4-FFF2-40B4-BE49-F238E27FC236}">
                <a16:creationId xmlns:a16="http://schemas.microsoft.com/office/drawing/2014/main" id="{8D176A4A-0B0C-4D74-8DBF-9645A2677017}"/>
              </a:ext>
            </a:extLst>
          </p:cNvPr>
          <p:cNvPicPr>
            <a:picLocks noChangeAspect="1"/>
          </p:cNvPicPr>
          <p:nvPr/>
        </p:nvPicPr>
        <p:blipFill>
          <a:blip r:embed="rId2"/>
          <a:stretch>
            <a:fillRect/>
          </a:stretch>
        </p:blipFill>
        <p:spPr>
          <a:xfrm>
            <a:off x="9451077" y="1797342"/>
            <a:ext cx="1270000" cy="1270000"/>
          </a:xfrm>
          <a:prstGeom prst="rect">
            <a:avLst/>
          </a:prstGeom>
        </p:spPr>
      </p:pic>
    </p:spTree>
    <p:extLst>
      <p:ext uri="{BB962C8B-B14F-4D97-AF65-F5344CB8AC3E}">
        <p14:creationId xmlns:p14="http://schemas.microsoft.com/office/powerpoint/2010/main" val="2137049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B19C2C-D31F-44B9-8A2B-6CAAF68F9792}"/>
              </a:ext>
            </a:extLst>
          </p:cNvPr>
          <p:cNvSpPr>
            <a:spLocks noGrp="1"/>
          </p:cNvSpPr>
          <p:nvPr>
            <p:ph type="title"/>
          </p:nvPr>
        </p:nvSpPr>
        <p:spPr>
          <a:xfrm>
            <a:off x="1005502" y="684578"/>
            <a:ext cx="9804865" cy="83614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solidFill>
                  <a:schemeClr val="bg1"/>
                </a:solidFill>
                <a:latin typeface="Microsoft JhengHei Light" panose="020B0304030504040204" pitchFamily="34" charset="-120"/>
                <a:ea typeface="Microsoft JhengHei Light" panose="020B0304030504040204" pitchFamily="34" charset="-120"/>
              </a:rPr>
              <a:t>香港維護國家安全立法的性質是</a:t>
            </a:r>
            <a:r>
              <a:rPr lang="zh-TW" altLang="en-US" sz="4000" dirty="0">
                <a:solidFill>
                  <a:schemeClr val="bg1"/>
                </a:solidFill>
                <a:latin typeface="+mn-ea"/>
              </a:rPr>
              <a:t>甚麼</a:t>
            </a:r>
            <a:r>
              <a:rPr lang="zh-TW" altLang="en-US" sz="4000" dirty="0">
                <a:solidFill>
                  <a:schemeClr val="bg1"/>
                </a:solidFill>
                <a:latin typeface="Microsoft JhengHei Light" panose="020B0304030504040204" pitchFamily="34" charset="-120"/>
                <a:ea typeface="Microsoft JhengHei Light" panose="020B0304030504040204" pitchFamily="34" charset="-120"/>
              </a:rPr>
              <a:t>？</a:t>
            </a:r>
            <a:endParaRPr lang="en-HK" sz="4000" dirty="0">
              <a:solidFill>
                <a:schemeClr val="bg1"/>
              </a:solidFill>
              <a:latin typeface="Microsoft JhengHei Light" panose="020B0304030504040204" pitchFamily="34" charset="-120"/>
              <a:ea typeface="Microsoft JhengHei Light" panose="020B0304030504040204" pitchFamily="34" charset="-120"/>
            </a:endParaRPr>
          </a:p>
        </p:txBody>
      </p:sp>
      <p:sp>
        <p:nvSpPr>
          <p:cNvPr id="6" name="Rectangle: Rounded Corners 5">
            <a:extLst>
              <a:ext uri="{FF2B5EF4-FFF2-40B4-BE49-F238E27FC236}">
                <a16:creationId xmlns:a16="http://schemas.microsoft.com/office/drawing/2014/main" id="{3CDD4E5D-34F4-4414-8BEE-8C87EE45487A}"/>
              </a:ext>
            </a:extLst>
          </p:cNvPr>
          <p:cNvSpPr/>
          <p:nvPr/>
        </p:nvSpPr>
        <p:spPr>
          <a:xfrm>
            <a:off x="879223" y="2107487"/>
            <a:ext cx="10057422" cy="3647862"/>
          </a:xfrm>
          <a:prstGeom prst="roundRect">
            <a:avLst/>
          </a:prstGeom>
          <a:solidFill>
            <a:srgbClr val="FC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eaLnBrk="1" hangingPunct="1">
              <a:lnSpc>
                <a:spcPct val="150000"/>
              </a:lnSpc>
              <a:buFont typeface="Arial" panose="020B0604020202020204" pitchFamily="34" charset="0"/>
              <a:buChar char="•"/>
            </a:pPr>
            <a:r>
              <a:rPr lang="zh-TW" altLang="en-US" sz="2800" dirty="0">
                <a:solidFill>
                  <a:schemeClr val="tx1"/>
                </a:solidFill>
                <a:latin typeface="+mn-ea"/>
              </a:rPr>
              <a:t>從國家層面建立健全香港特別行政區維護國家安全的法律制度和執行機制</a:t>
            </a:r>
            <a:endParaRPr lang="en-HK" altLang="zh-TW" sz="2800" dirty="0">
              <a:solidFill>
                <a:schemeClr val="tx1"/>
              </a:solidFill>
              <a:latin typeface="+mn-ea"/>
            </a:endParaRPr>
          </a:p>
          <a:p>
            <a:pPr marL="457200" indent="-457200" eaLnBrk="1" hangingPunct="1">
              <a:lnSpc>
                <a:spcPct val="150000"/>
              </a:lnSpc>
              <a:buFont typeface="Arial" panose="020B0604020202020204" pitchFamily="34" charset="0"/>
              <a:buChar char="•"/>
            </a:pPr>
            <a:r>
              <a:rPr lang="zh-TW" altLang="en-US" sz="2800" dirty="0">
                <a:solidFill>
                  <a:schemeClr val="tx1"/>
                </a:solidFill>
                <a:latin typeface="+mn-ea"/>
              </a:rPr>
              <a:t>貫徹保障人權自由原則、法治原則、法律面前人人平等、無罪推定和罪刑法定原則</a:t>
            </a:r>
            <a:endParaRPr lang="en-HK" altLang="zh-TW" sz="2800" dirty="0">
              <a:solidFill>
                <a:schemeClr val="tx1"/>
              </a:solidFill>
              <a:latin typeface="+mn-ea"/>
            </a:endParaRPr>
          </a:p>
          <a:p>
            <a:pPr marL="457200" indent="-457200" eaLnBrk="1" hangingPunct="1">
              <a:lnSpc>
                <a:spcPct val="150000"/>
              </a:lnSpc>
              <a:buFont typeface="Arial" panose="020B0604020202020204" pitchFamily="34" charset="0"/>
              <a:buChar char="•"/>
            </a:pPr>
            <a:r>
              <a:rPr lang="zh-TW" altLang="en-US" sz="2800" dirty="0">
                <a:solidFill>
                  <a:schemeClr val="tx1"/>
                </a:solidFill>
                <a:latin typeface="+mn-ea"/>
              </a:rPr>
              <a:t>保障被告人的辯護權和其他合法權益</a:t>
            </a:r>
            <a:endParaRPr lang="en-US" altLang="zh-TW" sz="2800" dirty="0">
              <a:solidFill>
                <a:schemeClr val="tx1"/>
              </a:solidFill>
              <a:latin typeface="+mn-ea"/>
            </a:endParaRPr>
          </a:p>
        </p:txBody>
      </p:sp>
      <p:grpSp>
        <p:nvGrpSpPr>
          <p:cNvPr id="4" name="Group 3">
            <a:extLst>
              <a:ext uri="{FF2B5EF4-FFF2-40B4-BE49-F238E27FC236}">
                <a16:creationId xmlns:a16="http://schemas.microsoft.com/office/drawing/2014/main" id="{86D35043-1078-4E53-8ADD-85E40DA6DFA5}"/>
              </a:ext>
            </a:extLst>
          </p:cNvPr>
          <p:cNvGrpSpPr/>
          <p:nvPr/>
        </p:nvGrpSpPr>
        <p:grpSpPr>
          <a:xfrm>
            <a:off x="11681028" y="300058"/>
            <a:ext cx="516038" cy="2052098"/>
            <a:chOff x="11681028" y="186952"/>
            <a:chExt cx="516038" cy="2052098"/>
          </a:xfrm>
        </p:grpSpPr>
        <p:sp>
          <p:nvSpPr>
            <p:cNvPr id="5" name="Rectangle: Top Corners Rounded 4">
              <a:extLst>
                <a:ext uri="{FF2B5EF4-FFF2-40B4-BE49-F238E27FC236}">
                  <a16:creationId xmlns:a16="http://schemas.microsoft.com/office/drawing/2014/main" id="{7CF89E24-787C-4449-A47E-E931FD61461E}"/>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7" name="TextBox 6">
              <a:extLst>
                <a:ext uri="{FF2B5EF4-FFF2-40B4-BE49-F238E27FC236}">
                  <a16:creationId xmlns:a16="http://schemas.microsoft.com/office/drawing/2014/main" id="{0404B711-883A-49E0-A222-125010902318}"/>
                </a:ext>
              </a:extLst>
            </p:cNvPr>
            <p:cNvSpPr txBox="1"/>
            <p:nvPr/>
          </p:nvSpPr>
          <p:spPr>
            <a:xfrm>
              <a:off x="11686092" y="300058"/>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3</a:t>
              </a:r>
            </a:p>
          </p:txBody>
        </p:sp>
      </p:grpSp>
    </p:spTree>
    <p:extLst>
      <p:ext uri="{BB962C8B-B14F-4D97-AF65-F5344CB8AC3E}">
        <p14:creationId xmlns:p14="http://schemas.microsoft.com/office/powerpoint/2010/main" val="1754421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05C8764-1B77-4148-BB1B-07FD528F8737}"/>
              </a:ext>
            </a:extLst>
          </p:cNvPr>
          <p:cNvSpPr/>
          <p:nvPr/>
        </p:nvSpPr>
        <p:spPr>
          <a:xfrm>
            <a:off x="681490" y="336072"/>
            <a:ext cx="9514531" cy="8069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dirty="0">
                <a:solidFill>
                  <a:schemeClr val="bg1"/>
                </a:solidFill>
                <a:latin typeface="+mn-ea"/>
              </a:rPr>
              <a:t>《</a:t>
            </a:r>
            <a:r>
              <a:rPr lang="zh-TW" altLang="en-US" sz="4000" dirty="0">
                <a:solidFill>
                  <a:schemeClr val="bg1"/>
                </a:solidFill>
                <a:latin typeface="+mn-ea"/>
              </a:rPr>
              <a:t>香港國安法</a:t>
            </a:r>
            <a:r>
              <a:rPr lang="en-US" altLang="zh-TW" sz="4000" dirty="0">
                <a:solidFill>
                  <a:schemeClr val="bg1"/>
                </a:solidFill>
                <a:latin typeface="+mn-ea"/>
              </a:rPr>
              <a:t>》</a:t>
            </a:r>
            <a:r>
              <a:rPr lang="zh-TW" altLang="en-US" sz="4000" dirty="0">
                <a:solidFill>
                  <a:schemeClr val="bg1"/>
                </a:solidFill>
                <a:latin typeface="+mn-ea"/>
              </a:rPr>
              <a:t>的主要內容</a:t>
            </a:r>
            <a:endParaRPr lang="en-HK" sz="4000" dirty="0">
              <a:solidFill>
                <a:schemeClr val="bg1"/>
              </a:solidFill>
              <a:latin typeface="+mn-ea"/>
            </a:endParaRPr>
          </a:p>
        </p:txBody>
      </p:sp>
      <p:sp>
        <p:nvSpPr>
          <p:cNvPr id="4" name="Rectangle: Top Corners Rounded 3">
            <a:extLst>
              <a:ext uri="{FF2B5EF4-FFF2-40B4-BE49-F238E27FC236}">
                <a16:creationId xmlns:a16="http://schemas.microsoft.com/office/drawing/2014/main" id="{66271CFA-A6F4-4C5E-A8FD-0D97740856A2}"/>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latin typeface="+mn-ea"/>
            </a:endParaRPr>
          </a:p>
        </p:txBody>
      </p:sp>
      <p:sp>
        <p:nvSpPr>
          <p:cNvPr id="5" name="TextBox 4">
            <a:extLst>
              <a:ext uri="{FF2B5EF4-FFF2-40B4-BE49-F238E27FC236}">
                <a16:creationId xmlns:a16="http://schemas.microsoft.com/office/drawing/2014/main" id="{74FC5E64-768D-45E1-A20B-E7C2DADB3BDE}"/>
              </a:ext>
            </a:extLst>
          </p:cNvPr>
          <p:cNvSpPr txBox="1"/>
          <p:nvPr/>
        </p:nvSpPr>
        <p:spPr>
          <a:xfrm>
            <a:off x="11742820" y="252662"/>
            <a:ext cx="449179" cy="1938992"/>
          </a:xfrm>
          <a:prstGeom prst="rect">
            <a:avLst/>
          </a:prstGeom>
          <a:noFill/>
        </p:spPr>
        <p:txBody>
          <a:bodyPr wrap="square">
            <a:spAutoFit/>
          </a:bodyPr>
          <a:lstStyle/>
          <a:p>
            <a:pPr algn="ctr"/>
            <a:r>
              <a:rPr lang="zh-TW" altLang="en-US" sz="2400" b="1" dirty="0">
                <a:solidFill>
                  <a:schemeClr val="bg1"/>
                </a:solidFill>
                <a:latin typeface="+mn-ea"/>
              </a:rPr>
              <a:t>課堂活動</a:t>
            </a:r>
            <a:endParaRPr lang="en-HK" altLang="zh-TW" sz="2400" b="1" dirty="0">
              <a:solidFill>
                <a:schemeClr val="bg1"/>
              </a:solidFill>
              <a:latin typeface="+mn-ea"/>
            </a:endParaRPr>
          </a:p>
          <a:p>
            <a:pPr algn="ctr"/>
            <a:r>
              <a:rPr lang="en-HK" sz="2400" b="1" dirty="0">
                <a:solidFill>
                  <a:schemeClr val="bg1"/>
                </a:solidFill>
                <a:latin typeface="+mn-ea"/>
              </a:rPr>
              <a:t>3</a:t>
            </a:r>
          </a:p>
        </p:txBody>
      </p:sp>
      <p:grpSp>
        <p:nvGrpSpPr>
          <p:cNvPr id="6" name="组合 57">
            <a:extLst>
              <a:ext uri="{FF2B5EF4-FFF2-40B4-BE49-F238E27FC236}">
                <a16:creationId xmlns:a16="http://schemas.microsoft.com/office/drawing/2014/main" id="{01F8F6C7-E4A3-4351-88F0-055ECAB74988}"/>
              </a:ext>
            </a:extLst>
          </p:cNvPr>
          <p:cNvGrpSpPr>
            <a:grpSpLocks/>
          </p:cNvGrpSpPr>
          <p:nvPr/>
        </p:nvGrpSpPr>
        <p:grpSpPr bwMode="auto">
          <a:xfrm>
            <a:off x="4341828" y="1795898"/>
            <a:ext cx="3773748" cy="4199649"/>
            <a:chOff x="3615571" y="338723"/>
            <a:chExt cx="4853649" cy="5151131"/>
          </a:xfrm>
        </p:grpSpPr>
        <p:sp>
          <p:nvSpPr>
            <p:cNvPr id="7" name="Isosceles Triangle 91">
              <a:extLst>
                <a:ext uri="{FF2B5EF4-FFF2-40B4-BE49-F238E27FC236}">
                  <a16:creationId xmlns:a16="http://schemas.microsoft.com/office/drawing/2014/main" id="{DFC707D9-9AA3-4CCE-8946-A276E9F7AD64}"/>
                </a:ext>
              </a:extLst>
            </p:cNvPr>
            <p:cNvSpPr>
              <a:spLocks noChangeArrowheads="1"/>
            </p:cNvSpPr>
            <p:nvPr/>
          </p:nvSpPr>
          <p:spPr bwMode="auto">
            <a:xfrm rot="-3600000">
              <a:off x="4460005" y="873256"/>
              <a:ext cx="340639" cy="290721"/>
            </a:xfrm>
            <a:prstGeom prst="triangle">
              <a:avLst>
                <a:gd name="adj" fmla="val 50000"/>
              </a:avLst>
            </a:prstGeom>
            <a:solidFill>
              <a:srgbClr val="595959"/>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5021" tIns="32510" rIns="65021" bIns="3251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endParaRPr lang="en-US" altLang="zh-HK" sz="1200">
                <a:solidFill>
                  <a:srgbClr val="FFFFFF"/>
                </a:solidFill>
                <a:latin typeface="+mn-ea"/>
                <a:sym typeface="Agency FB" panose="020B0503020202020204" pitchFamily="34" charset="0"/>
              </a:endParaRPr>
            </a:p>
          </p:txBody>
        </p:sp>
        <p:sp>
          <p:nvSpPr>
            <p:cNvPr id="8" name="Donut 92">
              <a:extLst>
                <a:ext uri="{FF2B5EF4-FFF2-40B4-BE49-F238E27FC236}">
                  <a16:creationId xmlns:a16="http://schemas.microsoft.com/office/drawing/2014/main" id="{111D3FE9-7C33-4AC2-88C5-9F3A51124895}"/>
                </a:ext>
              </a:extLst>
            </p:cNvPr>
            <p:cNvSpPr/>
            <p:nvPr/>
          </p:nvSpPr>
          <p:spPr>
            <a:xfrm flipH="1">
              <a:off x="4418513" y="338723"/>
              <a:ext cx="1005062" cy="1005301"/>
            </a:xfrm>
            <a:prstGeom prst="donut">
              <a:avLst>
                <a:gd name="adj" fmla="val 19079"/>
              </a:avLst>
            </a:prstGeom>
            <a:solidFill>
              <a:srgbClr val="F17475"/>
            </a:solidFill>
            <a:ln w="12700" cap="flat" cmpd="sng" algn="ctr">
              <a:noFill/>
              <a:prstDash val="solid"/>
              <a:miter lim="800000"/>
            </a:ln>
            <a:effectLst/>
          </p:spPr>
          <p:txBody>
            <a:bodyPr lIns="65021" tIns="32510" rIns="65021" bIns="32510" anchor="ctr"/>
            <a:lstStyle/>
            <a:p>
              <a:pPr algn="ctr" eaLnBrk="1" fontAlgn="auto" hangingPunct="1">
                <a:spcBef>
                  <a:spcPts val="0"/>
                </a:spcBef>
                <a:spcAft>
                  <a:spcPts val="0"/>
                </a:spcAft>
                <a:defRPr/>
              </a:pPr>
              <a:endParaRPr lang="en-US" sz="1200" kern="0">
                <a:solidFill>
                  <a:srgbClr val="000000"/>
                </a:solidFill>
                <a:latin typeface="+mn-ea"/>
                <a:sym typeface="Agency FB" panose="020B0503020202020204" pitchFamily="34" charset="0"/>
              </a:endParaRPr>
            </a:p>
          </p:txBody>
        </p:sp>
        <p:grpSp>
          <p:nvGrpSpPr>
            <p:cNvPr id="9" name="组合 60">
              <a:extLst>
                <a:ext uri="{FF2B5EF4-FFF2-40B4-BE49-F238E27FC236}">
                  <a16:creationId xmlns:a16="http://schemas.microsoft.com/office/drawing/2014/main" id="{3DD5993A-0C9F-46BB-8D20-407A9AE261F0}"/>
                </a:ext>
              </a:extLst>
            </p:cNvPr>
            <p:cNvGrpSpPr>
              <a:grpSpLocks noChangeAspect="1"/>
            </p:cNvGrpSpPr>
            <p:nvPr/>
          </p:nvGrpSpPr>
          <p:grpSpPr bwMode="auto">
            <a:xfrm>
              <a:off x="6652908" y="1139085"/>
              <a:ext cx="1786613" cy="1005302"/>
              <a:chOff x="7018983" y="941196"/>
              <a:chExt cx="2436290" cy="1370867"/>
            </a:xfrm>
          </p:grpSpPr>
          <p:sp>
            <p:nvSpPr>
              <p:cNvPr id="40" name="Isosceles Triangle 98">
                <a:extLst>
                  <a:ext uri="{FF2B5EF4-FFF2-40B4-BE49-F238E27FC236}">
                    <a16:creationId xmlns:a16="http://schemas.microsoft.com/office/drawing/2014/main" id="{23375252-8D1B-480F-8571-D54CF6DC042A}"/>
                  </a:ext>
                </a:extLst>
              </p:cNvPr>
              <p:cNvSpPr>
                <a:spLocks noChangeArrowheads="1"/>
              </p:cNvSpPr>
              <p:nvPr/>
            </p:nvSpPr>
            <p:spPr bwMode="auto">
              <a:xfrm rot="3600000" flipH="1">
                <a:off x="7840120" y="1626677"/>
                <a:ext cx="464507" cy="400212"/>
              </a:xfrm>
              <a:prstGeom prst="triangle">
                <a:avLst>
                  <a:gd name="adj" fmla="val 50000"/>
                </a:avLst>
              </a:prstGeom>
              <a:solidFill>
                <a:srgbClr val="595959"/>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5021" tIns="32510" rIns="65021" bIns="3251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endParaRPr lang="en-US" altLang="zh-HK" sz="1200">
                  <a:solidFill>
                    <a:srgbClr val="FFFFFF"/>
                  </a:solidFill>
                  <a:latin typeface="+mn-ea"/>
                  <a:sym typeface="Agency FB" panose="020B0503020202020204" pitchFamily="34" charset="0"/>
                </a:endParaRPr>
              </a:p>
            </p:txBody>
          </p:sp>
          <p:sp>
            <p:nvSpPr>
              <p:cNvPr id="41" name="Donut 99">
                <a:extLst>
                  <a:ext uri="{FF2B5EF4-FFF2-40B4-BE49-F238E27FC236}">
                    <a16:creationId xmlns:a16="http://schemas.microsoft.com/office/drawing/2014/main" id="{FCE5A402-E098-4739-984E-742C1AC07864}"/>
                  </a:ext>
                </a:extLst>
              </p:cNvPr>
              <p:cNvSpPr/>
              <p:nvPr/>
            </p:nvSpPr>
            <p:spPr>
              <a:xfrm flipH="1">
                <a:off x="7018983" y="941196"/>
                <a:ext cx="1370541" cy="1370867"/>
              </a:xfrm>
              <a:prstGeom prst="donut">
                <a:avLst>
                  <a:gd name="adj" fmla="val 19079"/>
                </a:avLst>
              </a:prstGeom>
              <a:solidFill>
                <a:srgbClr val="01B3C5"/>
              </a:solidFill>
              <a:ln w="12700" cap="flat" cmpd="sng" algn="ctr">
                <a:noFill/>
                <a:prstDash val="solid"/>
                <a:miter lim="800000"/>
              </a:ln>
              <a:effectLst/>
            </p:spPr>
            <p:txBody>
              <a:bodyPr lIns="65021" tIns="32510" rIns="65021" bIns="32510" anchor="ctr"/>
              <a:lstStyle/>
              <a:p>
                <a:pPr algn="ctr" eaLnBrk="1" fontAlgn="auto" hangingPunct="1">
                  <a:spcBef>
                    <a:spcPts val="0"/>
                  </a:spcBef>
                  <a:spcAft>
                    <a:spcPts val="0"/>
                  </a:spcAft>
                  <a:defRPr/>
                </a:pPr>
                <a:endParaRPr lang="en-US" sz="1200" kern="0">
                  <a:solidFill>
                    <a:srgbClr val="000000"/>
                  </a:solidFill>
                  <a:latin typeface="+mn-ea"/>
                  <a:sym typeface="Agency FB" panose="020B0503020202020204" pitchFamily="34" charset="0"/>
                </a:endParaRPr>
              </a:p>
            </p:txBody>
          </p:sp>
          <p:grpSp>
            <p:nvGrpSpPr>
              <p:cNvPr id="42" name="Group 100">
                <a:extLst>
                  <a:ext uri="{FF2B5EF4-FFF2-40B4-BE49-F238E27FC236}">
                    <a16:creationId xmlns:a16="http://schemas.microsoft.com/office/drawing/2014/main" id="{0698EA32-AB08-4965-9A7E-6983F5EC7F1F}"/>
                  </a:ext>
                </a:extLst>
              </p:cNvPr>
              <p:cNvGrpSpPr/>
              <p:nvPr/>
            </p:nvGrpSpPr>
            <p:grpSpPr>
              <a:xfrm flipH="1">
                <a:off x="7784549" y="1311952"/>
                <a:ext cx="1670724" cy="424248"/>
                <a:chOff x="1793075" y="1466851"/>
                <a:chExt cx="1371600" cy="348146"/>
              </a:xfrm>
              <a:solidFill>
                <a:srgbClr val="01B3C5"/>
              </a:solidFill>
            </p:grpSpPr>
            <p:sp>
              <p:nvSpPr>
                <p:cNvPr id="43" name="Round Same Side Corner Rectangle 101">
                  <a:extLst>
                    <a:ext uri="{FF2B5EF4-FFF2-40B4-BE49-F238E27FC236}">
                      <a16:creationId xmlns:a16="http://schemas.microsoft.com/office/drawing/2014/main" id="{587555B0-E14F-4D06-8286-80CC525BB2FD}"/>
                    </a:ext>
                  </a:extLst>
                </p:cNvPr>
                <p:cNvSpPr/>
                <p:nvPr/>
              </p:nvSpPr>
              <p:spPr>
                <a:xfrm rot="16200000">
                  <a:off x="2305043" y="954883"/>
                  <a:ext cx="347664" cy="1371600"/>
                </a:xfrm>
                <a:prstGeom prst="round2SameRect">
                  <a:avLst/>
                </a:prstGeom>
                <a:grp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200" kern="0">
                    <a:solidFill>
                      <a:srgbClr val="FFFFFF"/>
                    </a:solidFill>
                    <a:latin typeface="+mn-ea"/>
                    <a:sym typeface="Agency FB" panose="020B0503020202020204" pitchFamily="34" charset="0"/>
                  </a:endParaRPr>
                </a:p>
              </p:txBody>
            </p:sp>
            <p:sp>
              <p:nvSpPr>
                <p:cNvPr id="44" name="Text Placeholder 3">
                  <a:extLst>
                    <a:ext uri="{FF2B5EF4-FFF2-40B4-BE49-F238E27FC236}">
                      <a16:creationId xmlns:a16="http://schemas.microsoft.com/office/drawing/2014/main" id="{FFF359C7-BD9B-43F2-AA4E-D51EFEBB4E68}"/>
                    </a:ext>
                  </a:extLst>
                </p:cNvPr>
                <p:cNvSpPr txBox="1"/>
                <p:nvPr/>
              </p:nvSpPr>
              <p:spPr>
                <a:xfrm>
                  <a:off x="1870596" y="1561533"/>
                  <a:ext cx="244656" cy="253464"/>
                </a:xfrm>
                <a:prstGeom prst="rect">
                  <a:avLst/>
                </a:prstGeom>
                <a:no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902" eaLnBrk="1" fontAlgn="auto" hangingPunct="1">
                    <a:spcBef>
                      <a:spcPct val="20000"/>
                    </a:spcBef>
                    <a:spcAft>
                      <a:spcPts val="0"/>
                    </a:spcAft>
                    <a:defRPr/>
                  </a:pPr>
                  <a:r>
                    <a:rPr lang="en-US" sz="1200" kern="0" dirty="0">
                      <a:solidFill>
                        <a:srgbClr val="FFFFFF"/>
                      </a:solidFill>
                      <a:latin typeface="+mn-ea"/>
                      <a:sym typeface="Agency FB" panose="020B0503020202020204" pitchFamily="34" charset="0"/>
                    </a:rPr>
                    <a:t>02</a:t>
                  </a:r>
                </a:p>
              </p:txBody>
            </p:sp>
          </p:grpSp>
        </p:grpSp>
        <p:grpSp>
          <p:nvGrpSpPr>
            <p:cNvPr id="10" name="组合 61">
              <a:extLst>
                <a:ext uri="{FF2B5EF4-FFF2-40B4-BE49-F238E27FC236}">
                  <a16:creationId xmlns:a16="http://schemas.microsoft.com/office/drawing/2014/main" id="{A843FCA7-FEA6-4CDA-9C89-F6EB76472A48}"/>
                </a:ext>
              </a:extLst>
            </p:cNvPr>
            <p:cNvGrpSpPr>
              <a:grpSpLocks noChangeAspect="1"/>
            </p:cNvGrpSpPr>
            <p:nvPr/>
          </p:nvGrpSpPr>
          <p:grpSpPr bwMode="auto">
            <a:xfrm>
              <a:off x="6686133" y="2795202"/>
              <a:ext cx="1783087" cy="1002532"/>
              <a:chOff x="7023792" y="942911"/>
              <a:chExt cx="2431481" cy="1367088"/>
            </a:xfrm>
          </p:grpSpPr>
          <p:sp>
            <p:nvSpPr>
              <p:cNvPr id="35" name="Isosceles Triangle 98">
                <a:extLst>
                  <a:ext uri="{FF2B5EF4-FFF2-40B4-BE49-F238E27FC236}">
                    <a16:creationId xmlns:a16="http://schemas.microsoft.com/office/drawing/2014/main" id="{A4B7DF16-6484-45A3-8344-C46791CC8D77}"/>
                  </a:ext>
                </a:extLst>
              </p:cNvPr>
              <p:cNvSpPr>
                <a:spLocks noChangeArrowheads="1"/>
              </p:cNvSpPr>
              <p:nvPr/>
            </p:nvSpPr>
            <p:spPr bwMode="auto">
              <a:xfrm rot="3600000" flipH="1">
                <a:off x="7843041" y="1626504"/>
                <a:ext cx="464509" cy="396436"/>
              </a:xfrm>
              <a:prstGeom prst="triangle">
                <a:avLst>
                  <a:gd name="adj" fmla="val 50000"/>
                </a:avLst>
              </a:prstGeom>
              <a:solidFill>
                <a:srgbClr val="595959"/>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5021" tIns="32510" rIns="65021" bIns="3251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endParaRPr lang="en-US" altLang="zh-HK" sz="1200">
                  <a:solidFill>
                    <a:srgbClr val="FFFFFF"/>
                  </a:solidFill>
                  <a:latin typeface="+mn-ea"/>
                  <a:sym typeface="Agency FB" panose="020B0503020202020204" pitchFamily="34" charset="0"/>
                </a:endParaRPr>
              </a:p>
            </p:txBody>
          </p:sp>
          <p:sp>
            <p:nvSpPr>
              <p:cNvPr id="36" name="Donut 99">
                <a:extLst>
                  <a:ext uri="{FF2B5EF4-FFF2-40B4-BE49-F238E27FC236}">
                    <a16:creationId xmlns:a16="http://schemas.microsoft.com/office/drawing/2014/main" id="{C839E420-D2B2-46C4-8AFC-471D2E4B27E0}"/>
                  </a:ext>
                </a:extLst>
              </p:cNvPr>
              <p:cNvSpPr/>
              <p:nvPr/>
            </p:nvSpPr>
            <p:spPr>
              <a:xfrm flipH="1">
                <a:off x="7023792" y="942911"/>
                <a:ext cx="1366764" cy="1367088"/>
              </a:xfrm>
              <a:prstGeom prst="donut">
                <a:avLst>
                  <a:gd name="adj" fmla="val 19079"/>
                </a:avLst>
              </a:prstGeom>
              <a:solidFill>
                <a:srgbClr val="92D050"/>
              </a:solidFill>
              <a:ln w="12700" cap="flat" cmpd="sng" algn="ctr">
                <a:noFill/>
                <a:prstDash val="solid"/>
                <a:miter lim="800000"/>
              </a:ln>
              <a:effectLst/>
            </p:spPr>
            <p:txBody>
              <a:bodyPr lIns="65021" tIns="32510" rIns="65021" bIns="32510" anchor="ctr"/>
              <a:lstStyle/>
              <a:p>
                <a:pPr algn="ctr" eaLnBrk="1" fontAlgn="auto" hangingPunct="1">
                  <a:spcBef>
                    <a:spcPts val="0"/>
                  </a:spcBef>
                  <a:spcAft>
                    <a:spcPts val="0"/>
                  </a:spcAft>
                  <a:defRPr/>
                </a:pPr>
                <a:endParaRPr lang="en-US" sz="1200" kern="0">
                  <a:solidFill>
                    <a:srgbClr val="000000"/>
                  </a:solidFill>
                  <a:latin typeface="+mn-ea"/>
                  <a:sym typeface="Agency FB" panose="020B0503020202020204" pitchFamily="34" charset="0"/>
                </a:endParaRPr>
              </a:p>
            </p:txBody>
          </p:sp>
          <p:grpSp>
            <p:nvGrpSpPr>
              <p:cNvPr id="37" name="Group 100">
                <a:extLst>
                  <a:ext uri="{FF2B5EF4-FFF2-40B4-BE49-F238E27FC236}">
                    <a16:creationId xmlns:a16="http://schemas.microsoft.com/office/drawing/2014/main" id="{76BEA7C5-BF66-489B-8836-7E2C99DCD4D5}"/>
                  </a:ext>
                </a:extLst>
              </p:cNvPr>
              <p:cNvGrpSpPr/>
              <p:nvPr/>
            </p:nvGrpSpPr>
            <p:grpSpPr>
              <a:xfrm flipH="1">
                <a:off x="7784549" y="1311952"/>
                <a:ext cx="1670724" cy="424248"/>
                <a:chOff x="1793075" y="1466851"/>
                <a:chExt cx="1371600" cy="348146"/>
              </a:xfrm>
              <a:solidFill>
                <a:srgbClr val="01B3C5"/>
              </a:solidFill>
            </p:grpSpPr>
            <p:sp>
              <p:nvSpPr>
                <p:cNvPr id="38" name="Round Same Side Corner Rectangle 101">
                  <a:extLst>
                    <a:ext uri="{FF2B5EF4-FFF2-40B4-BE49-F238E27FC236}">
                      <a16:creationId xmlns:a16="http://schemas.microsoft.com/office/drawing/2014/main" id="{D267F254-1BA4-4040-95F8-3DF4688F504C}"/>
                    </a:ext>
                  </a:extLst>
                </p:cNvPr>
                <p:cNvSpPr/>
                <p:nvPr/>
              </p:nvSpPr>
              <p:spPr>
                <a:xfrm rot="16200000">
                  <a:off x="2305043" y="954883"/>
                  <a:ext cx="347664" cy="1371600"/>
                </a:xfrm>
                <a:prstGeom prst="round2SameRect">
                  <a:avLst/>
                </a:prstGeom>
                <a:solidFill>
                  <a:srgbClr val="92D05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200" kern="0" dirty="0">
                    <a:solidFill>
                      <a:srgbClr val="FFFFFF"/>
                    </a:solidFill>
                    <a:latin typeface="+mn-ea"/>
                    <a:sym typeface="Agency FB" panose="020B0503020202020204" pitchFamily="34" charset="0"/>
                  </a:endParaRPr>
                </a:p>
              </p:txBody>
            </p:sp>
            <p:sp>
              <p:nvSpPr>
                <p:cNvPr id="39" name="Text Placeholder 3">
                  <a:extLst>
                    <a:ext uri="{FF2B5EF4-FFF2-40B4-BE49-F238E27FC236}">
                      <a16:creationId xmlns:a16="http://schemas.microsoft.com/office/drawing/2014/main" id="{8698FDD9-334F-4C01-867E-EC11AE695CA3}"/>
                    </a:ext>
                  </a:extLst>
                </p:cNvPr>
                <p:cNvSpPr txBox="1"/>
                <p:nvPr/>
              </p:nvSpPr>
              <p:spPr>
                <a:xfrm>
                  <a:off x="1870598" y="1561533"/>
                  <a:ext cx="244656" cy="253464"/>
                </a:xfrm>
                <a:prstGeom prst="rect">
                  <a:avLst/>
                </a:prstGeom>
                <a:no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902" eaLnBrk="1" fontAlgn="auto" hangingPunct="1">
                    <a:spcBef>
                      <a:spcPct val="20000"/>
                    </a:spcBef>
                    <a:spcAft>
                      <a:spcPts val="0"/>
                    </a:spcAft>
                    <a:defRPr/>
                  </a:pPr>
                  <a:r>
                    <a:rPr lang="en-US" sz="1200" kern="0" dirty="0">
                      <a:solidFill>
                        <a:srgbClr val="FFFFFF"/>
                      </a:solidFill>
                      <a:latin typeface="+mn-ea"/>
                      <a:sym typeface="Agency FB" panose="020B0503020202020204" pitchFamily="34" charset="0"/>
                    </a:rPr>
                    <a:t>04</a:t>
                  </a:r>
                </a:p>
              </p:txBody>
            </p:sp>
          </p:grpSp>
        </p:grpSp>
        <p:cxnSp>
          <p:nvCxnSpPr>
            <p:cNvPr id="11" name="Straight Connector 108">
              <a:extLst>
                <a:ext uri="{FF2B5EF4-FFF2-40B4-BE49-F238E27FC236}">
                  <a16:creationId xmlns:a16="http://schemas.microsoft.com/office/drawing/2014/main" id="{A86E098C-226C-44D5-863E-E2503BCBA6AE}"/>
                </a:ext>
              </a:extLst>
            </p:cNvPr>
            <p:cNvCxnSpPr>
              <a:cxnSpLocks noChangeShapeType="1"/>
            </p:cNvCxnSpPr>
            <p:nvPr/>
          </p:nvCxnSpPr>
          <p:spPr bwMode="auto">
            <a:xfrm>
              <a:off x="5421758" y="840931"/>
              <a:ext cx="1320556" cy="684817"/>
            </a:xfrm>
            <a:prstGeom prst="line">
              <a:avLst/>
            </a:prstGeom>
            <a:noFill/>
            <a:ln w="28575" algn="ctr">
              <a:solidFill>
                <a:srgbClr val="4472C4"/>
              </a:solidFill>
              <a:prstDash val="sysDot"/>
              <a:miter lim="800000"/>
              <a:headEnd/>
              <a:tailEnd/>
            </a:ln>
            <a:extLst>
              <a:ext uri="{909E8E84-426E-40DD-AFC4-6F175D3DCCD1}">
                <a14:hiddenFill xmlns:a14="http://schemas.microsoft.com/office/drawing/2010/main">
                  <a:noFill/>
                </a14:hiddenFill>
              </a:ext>
            </a:extLst>
          </p:spPr>
        </p:cxnSp>
        <p:cxnSp>
          <p:nvCxnSpPr>
            <p:cNvPr id="12" name="Straight Connector 110">
              <a:extLst>
                <a:ext uri="{FF2B5EF4-FFF2-40B4-BE49-F238E27FC236}">
                  <a16:creationId xmlns:a16="http://schemas.microsoft.com/office/drawing/2014/main" id="{C64127E8-BC27-4717-9501-0050B4E4DC1A}"/>
                </a:ext>
              </a:extLst>
            </p:cNvPr>
            <p:cNvCxnSpPr>
              <a:cxnSpLocks noChangeShapeType="1"/>
            </p:cNvCxnSpPr>
            <p:nvPr/>
          </p:nvCxnSpPr>
          <p:spPr bwMode="auto">
            <a:xfrm rot="10800000" flipV="1">
              <a:off x="5421758" y="1813781"/>
              <a:ext cx="1320556" cy="684819"/>
            </a:xfrm>
            <a:prstGeom prst="line">
              <a:avLst/>
            </a:prstGeom>
            <a:noFill/>
            <a:ln w="28575" algn="ctr">
              <a:solidFill>
                <a:srgbClr val="4472C4"/>
              </a:solidFill>
              <a:prstDash val="sysDot"/>
              <a:miter lim="800000"/>
              <a:headEnd/>
              <a:tailEnd/>
            </a:ln>
            <a:extLst>
              <a:ext uri="{909E8E84-426E-40DD-AFC4-6F175D3DCCD1}">
                <a14:hiddenFill xmlns:a14="http://schemas.microsoft.com/office/drawing/2010/main">
                  <a:noFill/>
                </a14:hiddenFill>
              </a:ext>
            </a:extLst>
          </p:spPr>
        </p:cxnSp>
        <p:cxnSp>
          <p:nvCxnSpPr>
            <p:cNvPr id="13" name="Straight Connector 111">
              <a:extLst>
                <a:ext uri="{FF2B5EF4-FFF2-40B4-BE49-F238E27FC236}">
                  <a16:creationId xmlns:a16="http://schemas.microsoft.com/office/drawing/2014/main" id="{56154967-2344-4F18-9745-74A5634ED4B8}"/>
                </a:ext>
              </a:extLst>
            </p:cNvPr>
            <p:cNvCxnSpPr>
              <a:cxnSpLocks noChangeShapeType="1"/>
            </p:cNvCxnSpPr>
            <p:nvPr/>
          </p:nvCxnSpPr>
          <p:spPr bwMode="auto">
            <a:xfrm rot="10800000" flipV="1">
              <a:off x="5421758" y="3541972"/>
              <a:ext cx="1320556" cy="684819"/>
            </a:xfrm>
            <a:prstGeom prst="line">
              <a:avLst/>
            </a:prstGeom>
            <a:noFill/>
            <a:ln w="28575" algn="ctr">
              <a:solidFill>
                <a:srgbClr val="4472C4"/>
              </a:solidFill>
              <a:prstDash val="sysDot"/>
              <a:miter lim="800000"/>
              <a:headEnd/>
              <a:tailEnd/>
            </a:ln>
            <a:extLst>
              <a:ext uri="{909E8E84-426E-40DD-AFC4-6F175D3DCCD1}">
                <a14:hiddenFill xmlns:a14="http://schemas.microsoft.com/office/drawing/2010/main">
                  <a:noFill/>
                </a14:hiddenFill>
              </a:ext>
            </a:extLst>
          </p:spPr>
        </p:cxnSp>
        <p:cxnSp>
          <p:nvCxnSpPr>
            <p:cNvPr id="14" name="Straight Connector 112">
              <a:extLst>
                <a:ext uri="{FF2B5EF4-FFF2-40B4-BE49-F238E27FC236}">
                  <a16:creationId xmlns:a16="http://schemas.microsoft.com/office/drawing/2014/main" id="{1327E000-812E-46AE-9253-4A42F8B1EA13}"/>
                </a:ext>
              </a:extLst>
            </p:cNvPr>
            <p:cNvCxnSpPr>
              <a:cxnSpLocks noChangeShapeType="1"/>
            </p:cNvCxnSpPr>
            <p:nvPr/>
          </p:nvCxnSpPr>
          <p:spPr bwMode="auto">
            <a:xfrm>
              <a:off x="5421758" y="2544451"/>
              <a:ext cx="1320556" cy="684817"/>
            </a:xfrm>
            <a:prstGeom prst="line">
              <a:avLst/>
            </a:prstGeom>
            <a:noFill/>
            <a:ln w="28575" algn="ctr">
              <a:solidFill>
                <a:srgbClr val="4472C4"/>
              </a:solidFill>
              <a:prstDash val="sysDot"/>
              <a:miter lim="800000"/>
              <a:headEnd/>
              <a:tailEnd/>
            </a:ln>
            <a:extLst>
              <a:ext uri="{909E8E84-426E-40DD-AFC4-6F175D3DCCD1}">
                <a14:hiddenFill xmlns:a14="http://schemas.microsoft.com/office/drawing/2010/main">
                  <a:noFill/>
                </a14:hiddenFill>
              </a:ext>
            </a:extLst>
          </p:spPr>
        </p:cxnSp>
        <p:sp>
          <p:nvSpPr>
            <p:cNvPr id="15" name="Isosceles Triangle 91">
              <a:extLst>
                <a:ext uri="{FF2B5EF4-FFF2-40B4-BE49-F238E27FC236}">
                  <a16:creationId xmlns:a16="http://schemas.microsoft.com/office/drawing/2014/main" id="{76BB5853-22B0-433F-B61D-3145A0FEEC01}"/>
                </a:ext>
              </a:extLst>
            </p:cNvPr>
            <p:cNvSpPr>
              <a:spLocks noChangeArrowheads="1"/>
            </p:cNvSpPr>
            <p:nvPr/>
          </p:nvSpPr>
          <p:spPr bwMode="auto">
            <a:xfrm rot="-3600000">
              <a:off x="4461388" y="2514141"/>
              <a:ext cx="337870" cy="290721"/>
            </a:xfrm>
            <a:prstGeom prst="triangle">
              <a:avLst>
                <a:gd name="adj" fmla="val 50000"/>
              </a:avLst>
            </a:prstGeom>
            <a:solidFill>
              <a:srgbClr val="595959"/>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5021" tIns="32510" rIns="65021" bIns="3251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endParaRPr lang="en-US" altLang="zh-HK" sz="1200">
                <a:solidFill>
                  <a:srgbClr val="FFFFFF"/>
                </a:solidFill>
                <a:latin typeface="+mn-ea"/>
                <a:sym typeface="Agency FB" panose="020B0503020202020204" pitchFamily="34" charset="0"/>
              </a:endParaRPr>
            </a:p>
          </p:txBody>
        </p:sp>
        <p:sp>
          <p:nvSpPr>
            <p:cNvPr id="16" name="Donut 92">
              <a:extLst>
                <a:ext uri="{FF2B5EF4-FFF2-40B4-BE49-F238E27FC236}">
                  <a16:creationId xmlns:a16="http://schemas.microsoft.com/office/drawing/2014/main" id="{A121D30B-C0DB-4C97-A721-6E30DEA8791B}"/>
                </a:ext>
              </a:extLst>
            </p:cNvPr>
            <p:cNvSpPr/>
            <p:nvPr/>
          </p:nvSpPr>
          <p:spPr>
            <a:xfrm flipH="1">
              <a:off x="4418513" y="1980992"/>
              <a:ext cx="1005062" cy="1002532"/>
            </a:xfrm>
            <a:prstGeom prst="donut">
              <a:avLst>
                <a:gd name="adj" fmla="val 19079"/>
              </a:avLst>
            </a:prstGeom>
            <a:solidFill>
              <a:srgbClr val="FFBF53"/>
            </a:solidFill>
            <a:ln w="12700" cap="flat" cmpd="sng" algn="ctr">
              <a:noFill/>
              <a:prstDash val="solid"/>
              <a:miter lim="800000"/>
            </a:ln>
            <a:effectLst/>
          </p:spPr>
          <p:txBody>
            <a:bodyPr lIns="65021" tIns="32510" rIns="65021" bIns="32510" anchor="ctr"/>
            <a:lstStyle/>
            <a:p>
              <a:pPr algn="ctr" eaLnBrk="1" fontAlgn="auto" hangingPunct="1">
                <a:spcBef>
                  <a:spcPts val="0"/>
                </a:spcBef>
                <a:spcAft>
                  <a:spcPts val="0"/>
                </a:spcAft>
                <a:defRPr/>
              </a:pPr>
              <a:endParaRPr lang="en-US" sz="1200" kern="0">
                <a:solidFill>
                  <a:srgbClr val="000000"/>
                </a:solidFill>
                <a:latin typeface="+mn-ea"/>
                <a:sym typeface="Agency FB" panose="020B0503020202020204" pitchFamily="34" charset="0"/>
              </a:endParaRPr>
            </a:p>
          </p:txBody>
        </p:sp>
        <p:sp>
          <p:nvSpPr>
            <p:cNvPr id="17" name="Isosceles Triangle 91">
              <a:extLst>
                <a:ext uri="{FF2B5EF4-FFF2-40B4-BE49-F238E27FC236}">
                  <a16:creationId xmlns:a16="http://schemas.microsoft.com/office/drawing/2014/main" id="{67BC7681-7CCF-49CF-B204-44AF31A9F277}"/>
                </a:ext>
              </a:extLst>
            </p:cNvPr>
            <p:cNvSpPr>
              <a:spLocks noChangeArrowheads="1"/>
            </p:cNvSpPr>
            <p:nvPr/>
          </p:nvSpPr>
          <p:spPr bwMode="auto">
            <a:xfrm rot="-3600000">
              <a:off x="4461388" y="4372427"/>
              <a:ext cx="337870" cy="290721"/>
            </a:xfrm>
            <a:prstGeom prst="triangle">
              <a:avLst>
                <a:gd name="adj" fmla="val 50000"/>
              </a:avLst>
            </a:prstGeom>
            <a:solidFill>
              <a:srgbClr val="595959"/>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5021" tIns="32510" rIns="65021" bIns="3251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endParaRPr lang="en-US" altLang="zh-HK" sz="1200">
                <a:solidFill>
                  <a:srgbClr val="FFFFFF"/>
                </a:solidFill>
                <a:latin typeface="+mn-ea"/>
                <a:sym typeface="Agency FB" panose="020B0503020202020204" pitchFamily="34" charset="0"/>
              </a:endParaRPr>
            </a:p>
          </p:txBody>
        </p:sp>
        <p:sp>
          <p:nvSpPr>
            <p:cNvPr id="18" name="Donut 92">
              <a:extLst>
                <a:ext uri="{FF2B5EF4-FFF2-40B4-BE49-F238E27FC236}">
                  <a16:creationId xmlns:a16="http://schemas.microsoft.com/office/drawing/2014/main" id="{199A01C4-CB2D-4B76-AA3A-92AEA69426D3}"/>
                </a:ext>
              </a:extLst>
            </p:cNvPr>
            <p:cNvSpPr/>
            <p:nvPr/>
          </p:nvSpPr>
          <p:spPr>
            <a:xfrm flipH="1">
              <a:off x="4418513" y="3836507"/>
              <a:ext cx="1005062" cy="1002532"/>
            </a:xfrm>
            <a:prstGeom prst="donut">
              <a:avLst>
                <a:gd name="adj" fmla="val 19079"/>
              </a:avLst>
            </a:prstGeom>
            <a:solidFill>
              <a:srgbClr val="C65885"/>
            </a:solidFill>
            <a:ln w="12700" cap="flat" cmpd="sng" algn="ctr">
              <a:noFill/>
              <a:prstDash val="solid"/>
              <a:miter lim="800000"/>
            </a:ln>
            <a:effectLst/>
          </p:spPr>
          <p:txBody>
            <a:bodyPr lIns="65021" tIns="32510" rIns="65021" bIns="32510" anchor="ctr"/>
            <a:lstStyle/>
            <a:p>
              <a:pPr algn="ctr" eaLnBrk="1" fontAlgn="auto" hangingPunct="1">
                <a:spcBef>
                  <a:spcPts val="0"/>
                </a:spcBef>
                <a:spcAft>
                  <a:spcPts val="0"/>
                </a:spcAft>
                <a:defRPr/>
              </a:pPr>
              <a:endParaRPr lang="en-US" sz="1200" kern="0">
                <a:solidFill>
                  <a:srgbClr val="000000"/>
                </a:solidFill>
                <a:latin typeface="+mn-ea"/>
                <a:sym typeface="Agency FB" panose="020B0503020202020204" pitchFamily="34" charset="0"/>
              </a:endParaRPr>
            </a:p>
          </p:txBody>
        </p:sp>
        <p:grpSp>
          <p:nvGrpSpPr>
            <p:cNvPr id="19" name="Group 93">
              <a:extLst>
                <a:ext uri="{FF2B5EF4-FFF2-40B4-BE49-F238E27FC236}">
                  <a16:creationId xmlns:a16="http://schemas.microsoft.com/office/drawing/2014/main" id="{D49DC36A-6677-43C3-BD42-E90D57D93C68}"/>
                </a:ext>
              </a:extLst>
            </p:cNvPr>
            <p:cNvGrpSpPr/>
            <p:nvPr/>
          </p:nvGrpSpPr>
          <p:grpSpPr>
            <a:xfrm flipH="1">
              <a:off x="3615753" y="644380"/>
              <a:ext cx="1225218" cy="310689"/>
              <a:chOff x="1793077" y="1463668"/>
              <a:chExt cx="1371600" cy="347664"/>
            </a:xfrm>
            <a:solidFill>
              <a:srgbClr val="F17475"/>
            </a:solidFill>
          </p:grpSpPr>
          <p:sp>
            <p:nvSpPr>
              <p:cNvPr id="33" name="Round Same Side Corner Rectangle 94">
                <a:extLst>
                  <a:ext uri="{FF2B5EF4-FFF2-40B4-BE49-F238E27FC236}">
                    <a16:creationId xmlns:a16="http://schemas.microsoft.com/office/drawing/2014/main" id="{CDD973D4-4FF3-4E96-87C2-C43458BC76F7}"/>
                  </a:ext>
                </a:extLst>
              </p:cNvPr>
              <p:cNvSpPr/>
              <p:nvPr/>
            </p:nvSpPr>
            <p:spPr>
              <a:xfrm rot="5400000" flipH="1">
                <a:off x="2305045" y="951700"/>
                <a:ext cx="347664" cy="1371600"/>
              </a:xfrm>
              <a:prstGeom prst="round2SameRect">
                <a:avLst/>
              </a:prstGeom>
              <a:grp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200" kern="0">
                  <a:solidFill>
                    <a:srgbClr val="FFFFFF"/>
                  </a:solidFill>
                  <a:latin typeface="+mn-ea"/>
                  <a:sym typeface="Agency FB" panose="020B0503020202020204" pitchFamily="34" charset="0"/>
                </a:endParaRPr>
              </a:p>
            </p:txBody>
          </p:sp>
          <p:sp>
            <p:nvSpPr>
              <p:cNvPr id="34" name="Text Placeholder 3">
                <a:extLst>
                  <a:ext uri="{FF2B5EF4-FFF2-40B4-BE49-F238E27FC236}">
                    <a16:creationId xmlns:a16="http://schemas.microsoft.com/office/drawing/2014/main" id="{B57BFB86-A858-404A-A05E-28AE7C2B0B39}"/>
                  </a:ext>
                </a:extLst>
              </p:cNvPr>
              <p:cNvSpPr txBox="1"/>
              <p:nvPr/>
            </p:nvSpPr>
            <p:spPr>
              <a:xfrm>
                <a:off x="2819659" y="1554561"/>
                <a:ext cx="244652" cy="253460"/>
              </a:xfrm>
              <a:prstGeom prst="rect">
                <a:avLst/>
              </a:prstGeom>
              <a:no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902" eaLnBrk="1" fontAlgn="auto" hangingPunct="1">
                  <a:spcBef>
                    <a:spcPct val="20000"/>
                  </a:spcBef>
                  <a:spcAft>
                    <a:spcPts val="0"/>
                  </a:spcAft>
                  <a:defRPr/>
                </a:pPr>
                <a:r>
                  <a:rPr lang="en-US" sz="1200" kern="0" dirty="0">
                    <a:solidFill>
                      <a:srgbClr val="FFFFFF"/>
                    </a:solidFill>
                    <a:latin typeface="+mn-ea"/>
                    <a:sym typeface="Agency FB" panose="020B0503020202020204" pitchFamily="34" charset="0"/>
                  </a:rPr>
                  <a:t>01</a:t>
                </a:r>
              </a:p>
            </p:txBody>
          </p:sp>
        </p:grpSp>
        <p:grpSp>
          <p:nvGrpSpPr>
            <p:cNvPr id="20" name="Group 93">
              <a:extLst>
                <a:ext uri="{FF2B5EF4-FFF2-40B4-BE49-F238E27FC236}">
                  <a16:creationId xmlns:a16="http://schemas.microsoft.com/office/drawing/2014/main" id="{45E4AE8F-389B-495A-8335-A6C6A558A204}"/>
                </a:ext>
              </a:extLst>
            </p:cNvPr>
            <p:cNvGrpSpPr/>
            <p:nvPr/>
          </p:nvGrpSpPr>
          <p:grpSpPr>
            <a:xfrm flipH="1">
              <a:off x="3615571" y="2284518"/>
              <a:ext cx="1225218" cy="310689"/>
              <a:chOff x="1793077" y="1463668"/>
              <a:chExt cx="1371600" cy="347664"/>
            </a:xfrm>
            <a:solidFill>
              <a:srgbClr val="FFBF53"/>
            </a:solidFill>
          </p:grpSpPr>
          <p:sp>
            <p:nvSpPr>
              <p:cNvPr id="31" name="Round Same Side Corner Rectangle 94">
                <a:extLst>
                  <a:ext uri="{FF2B5EF4-FFF2-40B4-BE49-F238E27FC236}">
                    <a16:creationId xmlns:a16="http://schemas.microsoft.com/office/drawing/2014/main" id="{14739676-B04A-48F7-A9D4-EE699E5AC899}"/>
                  </a:ext>
                </a:extLst>
              </p:cNvPr>
              <p:cNvSpPr/>
              <p:nvPr/>
            </p:nvSpPr>
            <p:spPr>
              <a:xfrm rot="5400000" flipH="1">
                <a:off x="2305045" y="951700"/>
                <a:ext cx="347664" cy="1371600"/>
              </a:xfrm>
              <a:prstGeom prst="round2SameRect">
                <a:avLst/>
              </a:prstGeom>
              <a:grp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200" kern="0">
                  <a:solidFill>
                    <a:srgbClr val="FFFFFF"/>
                  </a:solidFill>
                  <a:latin typeface="+mn-ea"/>
                  <a:sym typeface="Agency FB" panose="020B0503020202020204" pitchFamily="34" charset="0"/>
                </a:endParaRPr>
              </a:p>
            </p:txBody>
          </p:sp>
          <p:sp>
            <p:nvSpPr>
              <p:cNvPr id="32" name="Text Placeholder 3">
                <a:extLst>
                  <a:ext uri="{FF2B5EF4-FFF2-40B4-BE49-F238E27FC236}">
                    <a16:creationId xmlns:a16="http://schemas.microsoft.com/office/drawing/2014/main" id="{74472C8F-E11E-4740-A181-2B355FE9CEF9}"/>
                  </a:ext>
                </a:extLst>
              </p:cNvPr>
              <p:cNvSpPr txBox="1"/>
              <p:nvPr/>
            </p:nvSpPr>
            <p:spPr>
              <a:xfrm>
                <a:off x="2819660" y="1554561"/>
                <a:ext cx="244652" cy="253460"/>
              </a:xfrm>
              <a:prstGeom prst="rect">
                <a:avLst/>
              </a:prstGeom>
              <a:no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902" eaLnBrk="1" fontAlgn="auto" hangingPunct="1">
                  <a:spcBef>
                    <a:spcPct val="20000"/>
                  </a:spcBef>
                  <a:spcAft>
                    <a:spcPts val="0"/>
                  </a:spcAft>
                  <a:defRPr/>
                </a:pPr>
                <a:r>
                  <a:rPr lang="en-US" sz="1200" kern="0" dirty="0">
                    <a:solidFill>
                      <a:srgbClr val="FFFFFF"/>
                    </a:solidFill>
                    <a:latin typeface="+mn-ea"/>
                    <a:sym typeface="Agency FB" panose="020B0503020202020204" pitchFamily="34" charset="0"/>
                  </a:rPr>
                  <a:t>03</a:t>
                </a:r>
              </a:p>
            </p:txBody>
          </p:sp>
        </p:grpSp>
        <p:grpSp>
          <p:nvGrpSpPr>
            <p:cNvPr id="21" name="Group 93">
              <a:extLst>
                <a:ext uri="{FF2B5EF4-FFF2-40B4-BE49-F238E27FC236}">
                  <a16:creationId xmlns:a16="http://schemas.microsoft.com/office/drawing/2014/main" id="{E77A50DC-ED5A-4D04-B73B-702B6BD8B51E}"/>
                </a:ext>
              </a:extLst>
            </p:cNvPr>
            <p:cNvGrpSpPr/>
            <p:nvPr/>
          </p:nvGrpSpPr>
          <p:grpSpPr>
            <a:xfrm flipH="1">
              <a:off x="3616085" y="4141743"/>
              <a:ext cx="1225218" cy="310689"/>
              <a:chOff x="1793077" y="1463668"/>
              <a:chExt cx="1371600" cy="347664"/>
            </a:xfrm>
            <a:solidFill>
              <a:srgbClr val="C65885"/>
            </a:solidFill>
          </p:grpSpPr>
          <p:sp>
            <p:nvSpPr>
              <p:cNvPr id="29" name="Round Same Side Corner Rectangle 94">
                <a:extLst>
                  <a:ext uri="{FF2B5EF4-FFF2-40B4-BE49-F238E27FC236}">
                    <a16:creationId xmlns:a16="http://schemas.microsoft.com/office/drawing/2014/main" id="{CBA34750-2E4E-4397-93E2-8CF763234729}"/>
                  </a:ext>
                </a:extLst>
              </p:cNvPr>
              <p:cNvSpPr/>
              <p:nvPr/>
            </p:nvSpPr>
            <p:spPr>
              <a:xfrm rot="5400000" flipH="1">
                <a:off x="2305045" y="951700"/>
                <a:ext cx="347664" cy="1371600"/>
              </a:xfrm>
              <a:prstGeom prst="round2SameRect">
                <a:avLst/>
              </a:prstGeom>
              <a:grp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200" kern="0">
                  <a:solidFill>
                    <a:srgbClr val="FFFFFF"/>
                  </a:solidFill>
                  <a:latin typeface="+mn-ea"/>
                  <a:sym typeface="Agency FB" panose="020B0503020202020204" pitchFamily="34" charset="0"/>
                </a:endParaRPr>
              </a:p>
            </p:txBody>
          </p:sp>
          <p:sp>
            <p:nvSpPr>
              <p:cNvPr id="30" name="Text Placeholder 3">
                <a:extLst>
                  <a:ext uri="{FF2B5EF4-FFF2-40B4-BE49-F238E27FC236}">
                    <a16:creationId xmlns:a16="http://schemas.microsoft.com/office/drawing/2014/main" id="{42527654-F211-49DF-AA0A-2B139185FA04}"/>
                  </a:ext>
                </a:extLst>
              </p:cNvPr>
              <p:cNvSpPr txBox="1"/>
              <p:nvPr/>
            </p:nvSpPr>
            <p:spPr>
              <a:xfrm>
                <a:off x="2827411" y="1554561"/>
                <a:ext cx="244652" cy="253460"/>
              </a:xfrm>
              <a:prstGeom prst="rect">
                <a:avLst/>
              </a:prstGeom>
              <a:no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902" eaLnBrk="1" fontAlgn="auto" hangingPunct="1">
                  <a:spcBef>
                    <a:spcPct val="20000"/>
                  </a:spcBef>
                  <a:spcAft>
                    <a:spcPts val="0"/>
                  </a:spcAft>
                  <a:defRPr/>
                </a:pPr>
                <a:r>
                  <a:rPr lang="en-US" sz="1200" kern="0" dirty="0">
                    <a:solidFill>
                      <a:srgbClr val="FFFFFF"/>
                    </a:solidFill>
                    <a:latin typeface="+mn-ea"/>
                    <a:sym typeface="Agency FB" panose="020B0503020202020204" pitchFamily="34" charset="0"/>
                  </a:rPr>
                  <a:t>05</a:t>
                </a:r>
              </a:p>
            </p:txBody>
          </p:sp>
        </p:grpSp>
        <p:grpSp>
          <p:nvGrpSpPr>
            <p:cNvPr id="22" name="组合 73">
              <a:extLst>
                <a:ext uri="{FF2B5EF4-FFF2-40B4-BE49-F238E27FC236}">
                  <a16:creationId xmlns:a16="http://schemas.microsoft.com/office/drawing/2014/main" id="{9EF2FF6D-570D-45D6-850D-EA23FC030E0A}"/>
                </a:ext>
              </a:extLst>
            </p:cNvPr>
            <p:cNvGrpSpPr>
              <a:grpSpLocks noChangeAspect="1"/>
            </p:cNvGrpSpPr>
            <p:nvPr/>
          </p:nvGrpSpPr>
          <p:grpSpPr bwMode="auto">
            <a:xfrm>
              <a:off x="6652908" y="4484552"/>
              <a:ext cx="1786613" cy="1005302"/>
              <a:chOff x="7018983" y="939296"/>
              <a:chExt cx="2436290" cy="1370867"/>
            </a:xfrm>
          </p:grpSpPr>
          <p:sp>
            <p:nvSpPr>
              <p:cNvPr id="24" name="Isosceles Triangle 98">
                <a:extLst>
                  <a:ext uri="{FF2B5EF4-FFF2-40B4-BE49-F238E27FC236}">
                    <a16:creationId xmlns:a16="http://schemas.microsoft.com/office/drawing/2014/main" id="{C9C7FB13-4987-4005-935E-1C70C3FB5D37}"/>
                  </a:ext>
                </a:extLst>
              </p:cNvPr>
              <p:cNvSpPr>
                <a:spLocks noChangeArrowheads="1"/>
              </p:cNvSpPr>
              <p:nvPr/>
            </p:nvSpPr>
            <p:spPr bwMode="auto">
              <a:xfrm rot="3600000" flipH="1">
                <a:off x="7840120" y="1624776"/>
                <a:ext cx="464507" cy="400212"/>
              </a:xfrm>
              <a:prstGeom prst="triangle">
                <a:avLst>
                  <a:gd name="adj" fmla="val 50000"/>
                </a:avLst>
              </a:prstGeom>
              <a:solidFill>
                <a:srgbClr val="595959"/>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5021" tIns="32510" rIns="65021" bIns="3251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endParaRPr lang="en-US" altLang="zh-HK" sz="1200">
                  <a:solidFill>
                    <a:srgbClr val="FFFFFF"/>
                  </a:solidFill>
                  <a:latin typeface="+mn-ea"/>
                  <a:sym typeface="Agency FB" panose="020B0503020202020204" pitchFamily="34" charset="0"/>
                </a:endParaRPr>
              </a:p>
            </p:txBody>
          </p:sp>
          <p:sp>
            <p:nvSpPr>
              <p:cNvPr id="25" name="Donut 99">
                <a:extLst>
                  <a:ext uri="{FF2B5EF4-FFF2-40B4-BE49-F238E27FC236}">
                    <a16:creationId xmlns:a16="http://schemas.microsoft.com/office/drawing/2014/main" id="{389A1099-6EE6-4A45-946E-A40A74F29162}"/>
                  </a:ext>
                </a:extLst>
              </p:cNvPr>
              <p:cNvSpPr/>
              <p:nvPr/>
            </p:nvSpPr>
            <p:spPr>
              <a:xfrm flipH="1">
                <a:off x="7018983" y="939296"/>
                <a:ext cx="1370541" cy="1370867"/>
              </a:xfrm>
              <a:prstGeom prst="donut">
                <a:avLst>
                  <a:gd name="adj" fmla="val 19079"/>
                </a:avLst>
              </a:prstGeom>
              <a:solidFill>
                <a:srgbClr val="FFBF53"/>
              </a:solidFill>
              <a:ln w="12700" cap="flat" cmpd="sng" algn="ctr">
                <a:noFill/>
                <a:prstDash val="solid"/>
                <a:miter lim="800000"/>
              </a:ln>
              <a:effectLst/>
            </p:spPr>
            <p:txBody>
              <a:bodyPr lIns="65021" tIns="32510" rIns="65021" bIns="32510" anchor="ctr"/>
              <a:lstStyle/>
              <a:p>
                <a:pPr algn="ctr" eaLnBrk="1" fontAlgn="auto" hangingPunct="1">
                  <a:spcBef>
                    <a:spcPts val="0"/>
                  </a:spcBef>
                  <a:spcAft>
                    <a:spcPts val="0"/>
                  </a:spcAft>
                  <a:defRPr/>
                </a:pPr>
                <a:endParaRPr lang="en-US" sz="1200" kern="0">
                  <a:solidFill>
                    <a:srgbClr val="000000"/>
                  </a:solidFill>
                  <a:latin typeface="+mn-ea"/>
                  <a:sym typeface="Agency FB" panose="020B0503020202020204" pitchFamily="34" charset="0"/>
                </a:endParaRPr>
              </a:p>
            </p:txBody>
          </p:sp>
          <p:grpSp>
            <p:nvGrpSpPr>
              <p:cNvPr id="26" name="Group 100">
                <a:extLst>
                  <a:ext uri="{FF2B5EF4-FFF2-40B4-BE49-F238E27FC236}">
                    <a16:creationId xmlns:a16="http://schemas.microsoft.com/office/drawing/2014/main" id="{649C6C9E-4FCB-4A39-9A6B-4660A9241EF1}"/>
                  </a:ext>
                </a:extLst>
              </p:cNvPr>
              <p:cNvGrpSpPr/>
              <p:nvPr/>
            </p:nvGrpSpPr>
            <p:grpSpPr>
              <a:xfrm flipH="1">
                <a:off x="7784549" y="1311952"/>
                <a:ext cx="1670724" cy="424248"/>
                <a:chOff x="1793075" y="1466851"/>
                <a:chExt cx="1371600" cy="348146"/>
              </a:xfrm>
              <a:solidFill>
                <a:srgbClr val="01B3C5"/>
              </a:solidFill>
            </p:grpSpPr>
            <p:sp>
              <p:nvSpPr>
                <p:cNvPr id="27" name="Round Same Side Corner Rectangle 101">
                  <a:extLst>
                    <a:ext uri="{FF2B5EF4-FFF2-40B4-BE49-F238E27FC236}">
                      <a16:creationId xmlns:a16="http://schemas.microsoft.com/office/drawing/2014/main" id="{AB3A16C5-22F3-4219-B316-039CD8DA75F8}"/>
                    </a:ext>
                  </a:extLst>
                </p:cNvPr>
                <p:cNvSpPr/>
                <p:nvPr/>
              </p:nvSpPr>
              <p:spPr>
                <a:xfrm rot="16200000">
                  <a:off x="2305043" y="954883"/>
                  <a:ext cx="347664" cy="1371600"/>
                </a:xfrm>
                <a:prstGeom prst="round2SameRect">
                  <a:avLst/>
                </a:prstGeom>
                <a:solidFill>
                  <a:srgbClr val="FFBF53"/>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200" kern="0">
                    <a:solidFill>
                      <a:srgbClr val="FFFFFF"/>
                    </a:solidFill>
                    <a:latin typeface="+mn-ea"/>
                    <a:sym typeface="Agency FB" panose="020B0503020202020204" pitchFamily="34" charset="0"/>
                  </a:endParaRPr>
                </a:p>
              </p:txBody>
            </p:sp>
            <p:sp>
              <p:nvSpPr>
                <p:cNvPr id="28" name="Text Placeholder 3">
                  <a:extLst>
                    <a:ext uri="{FF2B5EF4-FFF2-40B4-BE49-F238E27FC236}">
                      <a16:creationId xmlns:a16="http://schemas.microsoft.com/office/drawing/2014/main" id="{7E40960B-48CA-4E1C-BF09-47D8B3C4D635}"/>
                    </a:ext>
                  </a:extLst>
                </p:cNvPr>
                <p:cNvSpPr txBox="1"/>
                <p:nvPr/>
              </p:nvSpPr>
              <p:spPr>
                <a:xfrm>
                  <a:off x="1870598" y="1561533"/>
                  <a:ext cx="244656" cy="253464"/>
                </a:xfrm>
                <a:prstGeom prst="rect">
                  <a:avLst/>
                </a:prstGeom>
                <a:no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902" eaLnBrk="1" fontAlgn="auto" hangingPunct="1">
                    <a:spcBef>
                      <a:spcPct val="20000"/>
                    </a:spcBef>
                    <a:spcAft>
                      <a:spcPts val="0"/>
                    </a:spcAft>
                    <a:defRPr/>
                  </a:pPr>
                  <a:r>
                    <a:rPr lang="en-US" sz="1200" kern="0" dirty="0">
                      <a:solidFill>
                        <a:srgbClr val="FFFFFF"/>
                      </a:solidFill>
                      <a:latin typeface="+mn-ea"/>
                      <a:sym typeface="Agency FB" panose="020B0503020202020204" pitchFamily="34" charset="0"/>
                    </a:rPr>
                    <a:t>06</a:t>
                  </a:r>
                </a:p>
              </p:txBody>
            </p:sp>
          </p:grpSp>
        </p:grpSp>
        <p:cxnSp>
          <p:nvCxnSpPr>
            <p:cNvPr id="23" name="Straight Connector 112">
              <a:extLst>
                <a:ext uri="{FF2B5EF4-FFF2-40B4-BE49-F238E27FC236}">
                  <a16:creationId xmlns:a16="http://schemas.microsoft.com/office/drawing/2014/main" id="{85247125-0DB7-4DB0-B2AE-9A82FDA0DCEA}"/>
                </a:ext>
              </a:extLst>
            </p:cNvPr>
            <p:cNvCxnSpPr>
              <a:cxnSpLocks noChangeShapeType="1"/>
            </p:cNvCxnSpPr>
            <p:nvPr/>
          </p:nvCxnSpPr>
          <p:spPr bwMode="auto">
            <a:xfrm>
              <a:off x="5374103" y="4199675"/>
              <a:ext cx="1320556" cy="684817"/>
            </a:xfrm>
            <a:prstGeom prst="line">
              <a:avLst/>
            </a:prstGeom>
            <a:noFill/>
            <a:ln w="28575" algn="ctr">
              <a:solidFill>
                <a:srgbClr val="4472C4"/>
              </a:solidFill>
              <a:prstDash val="sysDot"/>
              <a:miter lim="800000"/>
              <a:headEnd/>
              <a:tailEnd/>
            </a:ln>
            <a:extLst>
              <a:ext uri="{909E8E84-426E-40DD-AFC4-6F175D3DCCD1}">
                <a14:hiddenFill xmlns:a14="http://schemas.microsoft.com/office/drawing/2010/main">
                  <a:noFill/>
                </a14:hiddenFill>
              </a:ext>
            </a:extLst>
          </p:spPr>
        </p:cxnSp>
      </p:grpSp>
      <p:sp>
        <p:nvSpPr>
          <p:cNvPr id="46" name="TextBox 45">
            <a:extLst>
              <a:ext uri="{FF2B5EF4-FFF2-40B4-BE49-F238E27FC236}">
                <a16:creationId xmlns:a16="http://schemas.microsoft.com/office/drawing/2014/main" id="{02AA86E1-35F9-4952-A6DC-E5E11C2A46A7}"/>
              </a:ext>
            </a:extLst>
          </p:cNvPr>
          <p:cNvSpPr txBox="1"/>
          <p:nvPr/>
        </p:nvSpPr>
        <p:spPr>
          <a:xfrm>
            <a:off x="863007" y="1546651"/>
            <a:ext cx="3607576" cy="1643527"/>
          </a:xfrm>
          <a:prstGeom prst="rect">
            <a:avLst/>
          </a:prstGeom>
          <a:noFill/>
        </p:spPr>
        <p:txBody>
          <a:bodyPr wrap="square">
            <a:spAutoFit/>
          </a:bodyPr>
          <a:lstStyle/>
          <a:p>
            <a:pPr eaLnBrk="1" hangingPunct="1">
              <a:lnSpc>
                <a:spcPct val="90000"/>
              </a:lnSpc>
              <a:spcBef>
                <a:spcPct val="0"/>
              </a:spcBef>
              <a:spcAft>
                <a:spcPct val="35000"/>
              </a:spcAft>
              <a:buClrTx/>
              <a:buFont typeface="Arial" panose="020B0604020202020204" pitchFamily="34" charset="0"/>
              <a:buNone/>
            </a:pPr>
            <a:r>
              <a:rPr lang="zh-CN" altLang="en-US" sz="2800" dirty="0">
                <a:solidFill>
                  <a:schemeClr val="tx1"/>
                </a:solidFill>
                <a:latin typeface="Microsoft JhengHei" panose="020B0604030504040204" pitchFamily="34" charset="-120"/>
                <a:ea typeface="Microsoft JhengHei" panose="020B0604030504040204" pitchFamily="34" charset="-120"/>
                <a:sym typeface="SimSun" panose="02010600030101010101" pitchFamily="2" charset="-122"/>
              </a:rPr>
              <a:t>中央</a:t>
            </a:r>
            <a:r>
              <a:rPr lang="zh-TW" altLang="en-US" sz="2800" dirty="0">
                <a:solidFill>
                  <a:schemeClr val="tx1"/>
                </a:solidFill>
                <a:latin typeface="Microsoft JhengHei" panose="020B0604030504040204" pitchFamily="34" charset="-120"/>
                <a:ea typeface="Microsoft JhengHei" panose="020B0604030504040204" pitchFamily="34" charset="-120"/>
                <a:sym typeface="SimSun" panose="02010600030101010101" pitchFamily="2" charset="-122"/>
              </a:rPr>
              <a:t>有</a:t>
            </a:r>
            <a:r>
              <a:rPr lang="zh-CN" altLang="en-US" sz="2800" dirty="0">
                <a:solidFill>
                  <a:schemeClr val="tx1"/>
                </a:solidFill>
                <a:latin typeface="Microsoft JhengHei" panose="020B0604030504040204" pitchFamily="34" charset="-120"/>
                <a:ea typeface="Microsoft JhengHei" panose="020B0604030504040204" pitchFamily="34" charset="-120"/>
                <a:sym typeface="SimSun" panose="02010600030101010101" pitchFamily="2" charset="-122"/>
              </a:rPr>
              <a:t>維護國家安全的根本責任</a:t>
            </a:r>
            <a:r>
              <a:rPr lang="zh-TW" altLang="en-US" sz="2800" dirty="0">
                <a:solidFill>
                  <a:schemeClr val="tx1"/>
                </a:solidFill>
                <a:latin typeface="Microsoft JhengHei" panose="020B0604030504040204" pitchFamily="34" charset="-120"/>
                <a:ea typeface="Microsoft JhengHei" panose="020B0604030504040204" pitchFamily="34" charset="-120"/>
                <a:sym typeface="SimSun" panose="02010600030101010101" pitchFamily="2" charset="-122"/>
              </a:rPr>
              <a:t>；</a:t>
            </a:r>
            <a:r>
              <a:rPr lang="zh-CN" altLang="en-US" sz="2800" dirty="0">
                <a:solidFill>
                  <a:schemeClr val="tx1"/>
                </a:solidFill>
                <a:latin typeface="Microsoft JhengHei" panose="020B0604030504040204" pitchFamily="34" charset="-120"/>
                <a:ea typeface="Microsoft JhengHei" panose="020B0604030504040204" pitchFamily="34" charset="-120"/>
                <a:sym typeface="SimSun" panose="02010600030101010101" pitchFamily="2" charset="-122"/>
              </a:rPr>
              <a:t>香港</a:t>
            </a:r>
            <a:r>
              <a:rPr lang="zh-TW" altLang="en-US" sz="2800" dirty="0">
                <a:solidFill>
                  <a:schemeClr val="tx1"/>
                </a:solidFill>
                <a:latin typeface="Microsoft JhengHei" panose="020B0604030504040204" pitchFamily="34" charset="-120"/>
                <a:ea typeface="Microsoft JhengHei" panose="020B0604030504040204" pitchFamily="34" charset="-120"/>
                <a:sym typeface="SimSun" panose="02010600030101010101" pitchFamily="2" charset="-122"/>
              </a:rPr>
              <a:t>有</a:t>
            </a:r>
            <a:r>
              <a:rPr lang="zh-CN" altLang="en-US" sz="2800" dirty="0">
                <a:solidFill>
                  <a:schemeClr val="tx1"/>
                </a:solidFill>
                <a:latin typeface="Microsoft JhengHei" panose="020B0604030504040204" pitchFamily="34" charset="-120"/>
                <a:ea typeface="Microsoft JhengHei" panose="020B0604030504040204" pitchFamily="34" charset="-120"/>
                <a:sym typeface="SimSun" panose="02010600030101010101" pitchFamily="2" charset="-122"/>
              </a:rPr>
              <a:t>維護國家安全的憲制責任</a:t>
            </a:r>
            <a:endParaRPr lang="zh-HK" altLang="en-US" sz="2800" dirty="0">
              <a:solidFill>
                <a:schemeClr val="tx1"/>
              </a:solidFill>
              <a:latin typeface="Microsoft JhengHei" panose="020B0604030504040204" pitchFamily="34" charset="-120"/>
              <a:ea typeface="Microsoft JhengHei" panose="020B0604030504040204" pitchFamily="34" charset="-120"/>
              <a:sym typeface="Calibri" panose="020F0502020204030204" pitchFamily="34" charset="0"/>
            </a:endParaRPr>
          </a:p>
        </p:txBody>
      </p:sp>
      <p:sp>
        <p:nvSpPr>
          <p:cNvPr id="48" name="TextBox 47">
            <a:extLst>
              <a:ext uri="{FF2B5EF4-FFF2-40B4-BE49-F238E27FC236}">
                <a16:creationId xmlns:a16="http://schemas.microsoft.com/office/drawing/2014/main" id="{D72E1D0E-7C25-499D-8AC8-88A5C2E0ECBB}"/>
              </a:ext>
            </a:extLst>
          </p:cNvPr>
          <p:cNvSpPr txBox="1"/>
          <p:nvPr/>
        </p:nvSpPr>
        <p:spPr>
          <a:xfrm>
            <a:off x="8081115" y="2329699"/>
            <a:ext cx="3960277" cy="867930"/>
          </a:xfrm>
          <a:prstGeom prst="rect">
            <a:avLst/>
          </a:prstGeom>
          <a:noFill/>
        </p:spPr>
        <p:txBody>
          <a:bodyPr wrap="square">
            <a:spAutoFit/>
          </a:bodyPr>
          <a:lstStyle/>
          <a:p>
            <a:pPr eaLnBrk="1" hangingPunct="1">
              <a:lnSpc>
                <a:spcPct val="90000"/>
              </a:lnSpc>
              <a:spcBef>
                <a:spcPct val="0"/>
              </a:spcBef>
              <a:spcAft>
                <a:spcPct val="35000"/>
              </a:spcAft>
              <a:buClrTx/>
              <a:buFont typeface="Arial" panose="020B0604020202020204" pitchFamily="34" charset="0"/>
              <a:buNone/>
            </a:pPr>
            <a:r>
              <a:rPr lang="zh-CN" altLang="en-US" sz="2800" dirty="0">
                <a:solidFill>
                  <a:schemeClr val="tx1"/>
                </a:solidFill>
                <a:latin typeface="Microsoft JhengHei" panose="020B0604030504040204" pitchFamily="34" charset="-120"/>
                <a:ea typeface="Microsoft JhengHei" panose="020B0604030504040204" pitchFamily="34" charset="-120"/>
                <a:sym typeface="SimSun" panose="02010600030101010101" pitchFamily="2" charset="-122"/>
              </a:rPr>
              <a:t>香港維護國家安全應當遵循的原則</a:t>
            </a:r>
            <a:endParaRPr lang="zh-HK" altLang="en-US" sz="2800" dirty="0">
              <a:solidFill>
                <a:schemeClr val="tx1"/>
              </a:solidFill>
              <a:latin typeface="Microsoft JhengHei" panose="020B0604030504040204" pitchFamily="34" charset="-120"/>
              <a:ea typeface="Microsoft JhengHei" panose="020B0604030504040204" pitchFamily="34" charset="-120"/>
              <a:sym typeface="Calibri" panose="020F0502020204030204" pitchFamily="34" charset="0"/>
            </a:endParaRPr>
          </a:p>
        </p:txBody>
      </p:sp>
      <p:sp>
        <p:nvSpPr>
          <p:cNvPr id="52" name="TextBox 51">
            <a:extLst>
              <a:ext uri="{FF2B5EF4-FFF2-40B4-BE49-F238E27FC236}">
                <a16:creationId xmlns:a16="http://schemas.microsoft.com/office/drawing/2014/main" id="{4CB8B1CF-43FB-4500-8696-676AEB66A36C}"/>
              </a:ext>
            </a:extLst>
          </p:cNvPr>
          <p:cNvSpPr txBox="1"/>
          <p:nvPr/>
        </p:nvSpPr>
        <p:spPr>
          <a:xfrm>
            <a:off x="863007" y="3326191"/>
            <a:ext cx="3457924" cy="867930"/>
          </a:xfrm>
          <a:prstGeom prst="rect">
            <a:avLst/>
          </a:prstGeom>
          <a:noFill/>
        </p:spPr>
        <p:txBody>
          <a:bodyPr wrap="square">
            <a:spAutoFit/>
          </a:bodyPr>
          <a:lstStyle/>
          <a:p>
            <a:pPr eaLnBrk="1" hangingPunct="1">
              <a:lnSpc>
                <a:spcPct val="90000"/>
              </a:lnSpc>
              <a:spcBef>
                <a:spcPct val="0"/>
              </a:spcBef>
              <a:spcAft>
                <a:spcPct val="35000"/>
              </a:spcAft>
              <a:buClrTx/>
              <a:buFont typeface="Arial" panose="020B0604020202020204" pitchFamily="34" charset="0"/>
              <a:buNone/>
            </a:pPr>
            <a:r>
              <a:rPr lang="zh-CN" altLang="en-US" sz="2800" dirty="0">
                <a:latin typeface="Microsoft JhengHei" panose="020B0604030504040204" pitchFamily="34" charset="-120"/>
                <a:ea typeface="Microsoft JhengHei" panose="020B0604030504040204" pitchFamily="34" charset="-120"/>
                <a:sym typeface="SimSun" panose="02010600030101010101" pitchFamily="2" charset="-122"/>
              </a:rPr>
              <a:t>香港維護國家安全的職責與</a:t>
            </a:r>
            <a:r>
              <a:rPr lang="zh-TW" altLang="en-US" sz="2800" dirty="0">
                <a:latin typeface="Microsoft JhengHei" panose="020B0604030504040204" pitchFamily="34" charset="-120"/>
                <a:ea typeface="Microsoft JhengHei" panose="020B0604030504040204" pitchFamily="34" charset="-120"/>
                <a:sym typeface="SimSun" panose="02010600030101010101" pitchFamily="2" charset="-122"/>
              </a:rPr>
              <a:t>機構</a:t>
            </a:r>
            <a:endParaRPr lang="en-HK" altLang="zh-TW" sz="2800" dirty="0">
              <a:latin typeface="Microsoft JhengHei" panose="020B0604030504040204" pitchFamily="34" charset="-120"/>
              <a:ea typeface="Microsoft JhengHei" panose="020B0604030504040204" pitchFamily="34" charset="-120"/>
              <a:sym typeface="SimSun" panose="02010600030101010101" pitchFamily="2" charset="-122"/>
            </a:endParaRPr>
          </a:p>
        </p:txBody>
      </p:sp>
      <p:sp>
        <p:nvSpPr>
          <p:cNvPr id="54" name="TextBox 53">
            <a:extLst>
              <a:ext uri="{FF2B5EF4-FFF2-40B4-BE49-F238E27FC236}">
                <a16:creationId xmlns:a16="http://schemas.microsoft.com/office/drawing/2014/main" id="{E13F55BE-84A9-4607-9E47-5A2D9F079C87}"/>
              </a:ext>
            </a:extLst>
          </p:cNvPr>
          <p:cNvSpPr txBox="1"/>
          <p:nvPr/>
        </p:nvSpPr>
        <p:spPr>
          <a:xfrm>
            <a:off x="8138808" y="3568089"/>
            <a:ext cx="3604012" cy="1255728"/>
          </a:xfrm>
          <a:prstGeom prst="rect">
            <a:avLst/>
          </a:prstGeom>
          <a:noFill/>
        </p:spPr>
        <p:txBody>
          <a:bodyPr wrap="square">
            <a:spAutoFit/>
          </a:bodyPr>
          <a:lstStyle/>
          <a:p>
            <a:pPr eaLnBrk="1" hangingPunct="1">
              <a:lnSpc>
                <a:spcPct val="90000"/>
              </a:lnSpc>
              <a:spcBef>
                <a:spcPct val="0"/>
              </a:spcBef>
              <a:spcAft>
                <a:spcPct val="35000"/>
              </a:spcAft>
              <a:buClrTx/>
              <a:buFont typeface="Arial" panose="020B0604020202020204" pitchFamily="34" charset="0"/>
              <a:buNone/>
            </a:pPr>
            <a:r>
              <a:rPr lang="zh-CN" altLang="en-US" sz="2800" dirty="0">
                <a:solidFill>
                  <a:schemeClr val="accent1"/>
                </a:solidFill>
                <a:latin typeface="Microsoft JhengHei" panose="020B0604030504040204" pitchFamily="34" charset="-120"/>
                <a:ea typeface="Microsoft JhengHei" panose="020B0604030504040204" pitchFamily="34" charset="-120"/>
                <a:sym typeface="SimSun" panose="02010600030101010101" pitchFamily="2" charset="-122"/>
              </a:rPr>
              <a:t>防範、制止和懲治四類嚴重危害國家安全的罪行</a:t>
            </a:r>
          </a:p>
        </p:txBody>
      </p:sp>
      <p:sp>
        <p:nvSpPr>
          <p:cNvPr id="56" name="TextBox 55">
            <a:extLst>
              <a:ext uri="{FF2B5EF4-FFF2-40B4-BE49-F238E27FC236}">
                <a16:creationId xmlns:a16="http://schemas.microsoft.com/office/drawing/2014/main" id="{44CED0CA-E107-464F-877B-37F8AEDF0946}"/>
              </a:ext>
            </a:extLst>
          </p:cNvPr>
          <p:cNvSpPr txBox="1"/>
          <p:nvPr/>
        </p:nvSpPr>
        <p:spPr>
          <a:xfrm>
            <a:off x="870402" y="4589135"/>
            <a:ext cx="3019628" cy="867930"/>
          </a:xfrm>
          <a:prstGeom prst="rect">
            <a:avLst/>
          </a:prstGeom>
          <a:noFill/>
        </p:spPr>
        <p:txBody>
          <a:bodyPr wrap="square">
            <a:spAutoFit/>
          </a:bodyPr>
          <a:lstStyle/>
          <a:p>
            <a:pPr eaLnBrk="1" hangingPunct="1">
              <a:lnSpc>
                <a:spcPct val="90000"/>
              </a:lnSpc>
              <a:spcBef>
                <a:spcPct val="0"/>
              </a:spcBef>
              <a:spcAft>
                <a:spcPct val="35000"/>
              </a:spcAft>
              <a:buClrTx/>
              <a:buFont typeface="Arial" panose="020B0604020202020204" pitchFamily="34" charset="0"/>
              <a:buNone/>
            </a:pPr>
            <a:r>
              <a:rPr lang="zh-CN" altLang="en-US" sz="2800" dirty="0">
                <a:solidFill>
                  <a:schemeClr val="tx1"/>
                </a:solidFill>
                <a:latin typeface="Microsoft JhengHei" panose="020B0604030504040204" pitchFamily="34" charset="-120"/>
                <a:ea typeface="Microsoft JhengHei" panose="020B0604030504040204" pitchFamily="34" charset="-120"/>
                <a:sym typeface="SimSun" panose="02010600030101010101" pitchFamily="2" charset="-122"/>
              </a:rPr>
              <a:t>案件管轄、法律適用、程序</a:t>
            </a:r>
            <a:endParaRPr lang="zh-HK" altLang="en-US" sz="2800" dirty="0">
              <a:solidFill>
                <a:schemeClr val="tx1"/>
              </a:solidFill>
              <a:latin typeface="Microsoft JhengHei" panose="020B0604030504040204" pitchFamily="34" charset="-120"/>
              <a:ea typeface="Microsoft JhengHei" panose="020B0604030504040204" pitchFamily="34" charset="-120"/>
              <a:sym typeface="Calibri" panose="020F0502020204030204" pitchFamily="34" charset="0"/>
            </a:endParaRPr>
          </a:p>
        </p:txBody>
      </p:sp>
      <p:sp>
        <p:nvSpPr>
          <p:cNvPr id="58" name="TextBox 57">
            <a:extLst>
              <a:ext uri="{FF2B5EF4-FFF2-40B4-BE49-F238E27FC236}">
                <a16:creationId xmlns:a16="http://schemas.microsoft.com/office/drawing/2014/main" id="{9C2575F0-7DA0-45E7-92F2-C8BDA984D0AF}"/>
              </a:ext>
            </a:extLst>
          </p:cNvPr>
          <p:cNvSpPr txBox="1"/>
          <p:nvPr/>
        </p:nvSpPr>
        <p:spPr>
          <a:xfrm>
            <a:off x="8268425" y="4981598"/>
            <a:ext cx="3412602" cy="1255728"/>
          </a:xfrm>
          <a:prstGeom prst="rect">
            <a:avLst/>
          </a:prstGeom>
          <a:noFill/>
        </p:spPr>
        <p:txBody>
          <a:bodyPr wrap="square">
            <a:spAutoFit/>
          </a:bodyPr>
          <a:lstStyle/>
          <a:p>
            <a:pPr eaLnBrk="1" hangingPunct="1">
              <a:lnSpc>
                <a:spcPct val="90000"/>
              </a:lnSpc>
              <a:spcBef>
                <a:spcPct val="0"/>
              </a:spcBef>
              <a:spcAft>
                <a:spcPct val="35000"/>
              </a:spcAft>
              <a:buClrTx/>
              <a:buFont typeface="Arial" panose="020B0604020202020204" pitchFamily="34" charset="0"/>
              <a:buNone/>
            </a:pPr>
            <a:r>
              <a:rPr lang="zh-CN" altLang="en-US" sz="2800" dirty="0">
                <a:latin typeface="Microsoft JhengHei" panose="020B0604030504040204" pitchFamily="34" charset="-120"/>
                <a:ea typeface="Microsoft JhengHei" panose="020B0604030504040204" pitchFamily="34" charset="-120"/>
                <a:sym typeface="SimSun" panose="02010600030101010101" pitchFamily="2" charset="-122"/>
              </a:rPr>
              <a:t>中央駐港維護國家安全的機構設置及其職權範圍</a:t>
            </a:r>
            <a:endParaRPr lang="zh-HK" altLang="en-US" sz="2800" dirty="0">
              <a:latin typeface="Microsoft JhengHei" panose="020B0604030504040204" pitchFamily="34" charset="-120"/>
              <a:ea typeface="Microsoft JhengHei" panose="020B0604030504040204" pitchFamily="34" charset="-120"/>
              <a:sym typeface="Calibri" panose="020F0502020204030204" pitchFamily="34" charset="0"/>
            </a:endParaRPr>
          </a:p>
        </p:txBody>
      </p:sp>
    </p:spTree>
    <p:extLst>
      <p:ext uri="{BB962C8B-B14F-4D97-AF65-F5344CB8AC3E}">
        <p14:creationId xmlns:p14="http://schemas.microsoft.com/office/powerpoint/2010/main" val="3833283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340FE5D-C42E-48EF-9F14-90EFFD4A32AA}"/>
              </a:ext>
            </a:extLst>
          </p:cNvPr>
          <p:cNvSpPr/>
          <p:nvPr/>
        </p:nvSpPr>
        <p:spPr>
          <a:xfrm>
            <a:off x="511501" y="199327"/>
            <a:ext cx="9514531" cy="8069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solidFill>
                  <a:schemeClr val="bg1"/>
                </a:solidFill>
                <a:latin typeface="Microsoft JhengHei" panose="020B0604030504040204" pitchFamily="34" charset="-120"/>
                <a:ea typeface="Microsoft JhengHei" panose="020B0604030504040204" pitchFamily="34" charset="-120"/>
                <a:sym typeface="SimSun" panose="02010600030101010101" pitchFamily="2" charset="-122"/>
              </a:rPr>
              <a:t>四類嚴重危害國家安全的罪行</a:t>
            </a:r>
            <a:endParaRPr lang="en-HK" sz="4000" dirty="0">
              <a:solidFill>
                <a:schemeClr val="bg1"/>
              </a:solidFill>
              <a:latin typeface="Microsoft JhengHei" panose="020B0604030504040204" pitchFamily="34" charset="-120"/>
              <a:ea typeface="Microsoft JhengHei" panose="020B0604030504040204" pitchFamily="34" charset="-120"/>
            </a:endParaRPr>
          </a:p>
        </p:txBody>
      </p:sp>
      <p:grpSp>
        <p:nvGrpSpPr>
          <p:cNvPr id="4" name="组合 1">
            <a:extLst>
              <a:ext uri="{FF2B5EF4-FFF2-40B4-BE49-F238E27FC236}">
                <a16:creationId xmlns:a16="http://schemas.microsoft.com/office/drawing/2014/main" id="{F43B4E65-E37D-42D2-935E-8769C4C48C7C}"/>
              </a:ext>
            </a:extLst>
          </p:cNvPr>
          <p:cNvGrpSpPr>
            <a:grpSpLocks/>
          </p:cNvGrpSpPr>
          <p:nvPr/>
        </p:nvGrpSpPr>
        <p:grpSpPr bwMode="auto">
          <a:xfrm>
            <a:off x="1457325" y="1585678"/>
            <a:ext cx="8692637" cy="4555175"/>
            <a:chOff x="1033711" y="3056779"/>
            <a:chExt cx="9798883" cy="3641821"/>
          </a:xfrm>
        </p:grpSpPr>
        <p:sp>
          <p:nvSpPr>
            <p:cNvPr id="5" name="任意多边形: 形状 3">
              <a:extLst>
                <a:ext uri="{FF2B5EF4-FFF2-40B4-BE49-F238E27FC236}">
                  <a16:creationId xmlns:a16="http://schemas.microsoft.com/office/drawing/2014/main" id="{8B7D24A3-B65E-4B13-ADCD-BAAD5C8F728C}"/>
                </a:ext>
              </a:extLst>
            </p:cNvPr>
            <p:cNvSpPr/>
            <p:nvPr/>
          </p:nvSpPr>
          <p:spPr>
            <a:xfrm>
              <a:off x="4872193" y="3966319"/>
              <a:ext cx="3009745" cy="1562661"/>
            </a:xfrm>
            <a:custGeom>
              <a:avLst/>
              <a:gdLst>
                <a:gd name="connsiteX0" fmla="*/ 0 w 2237626"/>
                <a:gd name="connsiteY0" fmla="*/ 260669 h 1563982"/>
                <a:gd name="connsiteX1" fmla="*/ 260669 w 2237626"/>
                <a:gd name="connsiteY1" fmla="*/ 0 h 1563982"/>
                <a:gd name="connsiteX2" fmla="*/ 1976957 w 2237626"/>
                <a:gd name="connsiteY2" fmla="*/ 0 h 1563982"/>
                <a:gd name="connsiteX3" fmla="*/ 2237626 w 2237626"/>
                <a:gd name="connsiteY3" fmla="*/ 260669 h 1563982"/>
                <a:gd name="connsiteX4" fmla="*/ 2237626 w 2237626"/>
                <a:gd name="connsiteY4" fmla="*/ 1303313 h 1563982"/>
                <a:gd name="connsiteX5" fmla="*/ 1976957 w 2237626"/>
                <a:gd name="connsiteY5" fmla="*/ 1563982 h 1563982"/>
                <a:gd name="connsiteX6" fmla="*/ 260669 w 2237626"/>
                <a:gd name="connsiteY6" fmla="*/ 1563982 h 1563982"/>
                <a:gd name="connsiteX7" fmla="*/ 0 w 2237626"/>
                <a:gd name="connsiteY7" fmla="*/ 1303313 h 1563982"/>
                <a:gd name="connsiteX8" fmla="*/ 0 w 2237626"/>
                <a:gd name="connsiteY8" fmla="*/ 260669 h 156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7626" h="1563982">
                  <a:moveTo>
                    <a:pt x="0" y="260669"/>
                  </a:moveTo>
                  <a:cubicBezTo>
                    <a:pt x="0" y="116705"/>
                    <a:pt x="116705" y="0"/>
                    <a:pt x="260669" y="0"/>
                  </a:cubicBezTo>
                  <a:lnTo>
                    <a:pt x="1976957" y="0"/>
                  </a:lnTo>
                  <a:cubicBezTo>
                    <a:pt x="2120921" y="0"/>
                    <a:pt x="2237626" y="116705"/>
                    <a:pt x="2237626" y="260669"/>
                  </a:cubicBezTo>
                  <a:lnTo>
                    <a:pt x="2237626" y="1303313"/>
                  </a:lnTo>
                  <a:cubicBezTo>
                    <a:pt x="2237626" y="1447277"/>
                    <a:pt x="2120921" y="1563982"/>
                    <a:pt x="1976957" y="1563982"/>
                  </a:cubicBezTo>
                  <a:lnTo>
                    <a:pt x="260669" y="1563982"/>
                  </a:lnTo>
                  <a:cubicBezTo>
                    <a:pt x="116705" y="1563982"/>
                    <a:pt x="0" y="1447277"/>
                    <a:pt x="0" y="1303313"/>
                  </a:cubicBezTo>
                  <a:lnTo>
                    <a:pt x="0" y="260669"/>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102980" tIns="102980" rIns="102980" bIns="102980" anchor="ctr"/>
            <a:lstStyle>
              <a:lvl1pPr defTabSz="8001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defTabSz="8001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defTabSz="8001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defTabSz="8001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defTabSz="8001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ctr" eaLnBrk="1" fontAlgn="auto" hangingPunct="1">
                <a:lnSpc>
                  <a:spcPct val="90000"/>
                </a:lnSpc>
                <a:spcBef>
                  <a:spcPct val="0"/>
                </a:spcBef>
                <a:spcAft>
                  <a:spcPct val="35000"/>
                </a:spcAft>
                <a:buClrTx/>
                <a:buFontTx/>
                <a:buNone/>
                <a:defRPr/>
              </a:pPr>
              <a:r>
                <a:rPr lang="en-US" altLang="zh-HK" sz="2800" b="1" dirty="0">
                  <a:solidFill>
                    <a:schemeClr val="tx1"/>
                  </a:solidFill>
                  <a:latin typeface="Microsoft JhengHei" panose="020B0604030504040204" pitchFamily="34" charset="-120"/>
                  <a:ea typeface="Microsoft JhengHei" panose="020B0604030504040204" pitchFamily="34" charset="-120"/>
                  <a:sym typeface="Calibri" panose="020F0502020204030204" pitchFamily="34" charset="0"/>
                </a:rPr>
                <a:t>《</a:t>
              </a:r>
              <a:r>
                <a:rPr lang="zh-CN" altLang="en-US" sz="2800" b="1" dirty="0">
                  <a:solidFill>
                    <a:schemeClr val="tx1"/>
                  </a:solidFill>
                  <a:latin typeface="Microsoft JhengHei" panose="020B0604030504040204" pitchFamily="34" charset="-120"/>
                  <a:ea typeface="Microsoft JhengHei" panose="020B0604030504040204" pitchFamily="34" charset="-120"/>
                  <a:sym typeface="SimSun" panose="02010600030101010101" pitchFamily="2" charset="-122"/>
                </a:rPr>
                <a:t>香港國安法</a:t>
              </a:r>
              <a:r>
                <a:rPr lang="en-US" altLang="zh-HK" sz="2800" b="1" dirty="0">
                  <a:solidFill>
                    <a:schemeClr val="tx1"/>
                  </a:solidFill>
                  <a:latin typeface="Microsoft JhengHei" panose="020B0604030504040204" pitchFamily="34" charset="-120"/>
                  <a:ea typeface="Microsoft JhengHei" panose="020B0604030504040204" pitchFamily="34" charset="-120"/>
                  <a:sym typeface="Calibri" panose="020F0502020204030204" pitchFamily="34" charset="0"/>
                </a:rPr>
                <a:t>》</a:t>
              </a:r>
            </a:p>
            <a:p>
              <a:pPr algn="ctr" eaLnBrk="1" fontAlgn="auto" hangingPunct="1">
                <a:lnSpc>
                  <a:spcPct val="90000"/>
                </a:lnSpc>
                <a:spcBef>
                  <a:spcPct val="0"/>
                </a:spcBef>
                <a:spcAft>
                  <a:spcPct val="35000"/>
                </a:spcAft>
                <a:buClrTx/>
                <a:buFontTx/>
                <a:buNone/>
                <a:defRPr/>
              </a:pPr>
              <a:r>
                <a:rPr lang="zh-CN" altLang="en-US" sz="2800" b="1" dirty="0">
                  <a:solidFill>
                    <a:schemeClr val="tx1"/>
                  </a:solidFill>
                  <a:latin typeface="Microsoft JhengHei" panose="020B0604030504040204" pitchFamily="34" charset="-120"/>
                  <a:ea typeface="Microsoft JhengHei" panose="020B0604030504040204" pitchFamily="34" charset="-120"/>
                  <a:sym typeface="SimSun" panose="02010600030101010101" pitchFamily="2" charset="-122"/>
                </a:rPr>
                <a:t>第三章</a:t>
              </a:r>
              <a:endParaRPr lang="en-HK" altLang="zh-CN" sz="2800" b="1" dirty="0">
                <a:solidFill>
                  <a:schemeClr val="tx1"/>
                </a:solidFill>
                <a:latin typeface="Microsoft JhengHei" panose="020B0604030504040204" pitchFamily="34" charset="-120"/>
                <a:ea typeface="Microsoft JhengHei" panose="020B0604030504040204" pitchFamily="34" charset="-120"/>
                <a:sym typeface="SimSun" panose="02010600030101010101" pitchFamily="2" charset="-122"/>
              </a:endParaRPr>
            </a:p>
            <a:p>
              <a:pPr algn="ctr" eaLnBrk="1" fontAlgn="auto" hangingPunct="1">
                <a:lnSpc>
                  <a:spcPct val="90000"/>
                </a:lnSpc>
                <a:spcBef>
                  <a:spcPct val="0"/>
                </a:spcBef>
                <a:spcAft>
                  <a:spcPct val="35000"/>
                </a:spcAft>
                <a:buClrTx/>
                <a:buFontTx/>
                <a:buNone/>
                <a:defRPr/>
              </a:pPr>
              <a:r>
                <a:rPr lang="zh-TW" altLang="en-US" sz="2800" b="1" dirty="0">
                  <a:solidFill>
                    <a:schemeClr val="tx1"/>
                  </a:solidFill>
                  <a:latin typeface="Microsoft JhengHei" panose="020B0604030504040204" pitchFamily="34" charset="-120"/>
                  <a:ea typeface="Microsoft JhengHei" panose="020B0604030504040204" pitchFamily="34" charset="-120"/>
                  <a:sym typeface="Calibri" panose="020F0502020204030204" pitchFamily="34" charset="0"/>
                </a:rPr>
                <a:t>「</a:t>
              </a:r>
              <a:r>
                <a:rPr lang="zh-CN" altLang="en-US" sz="2800" b="1" dirty="0">
                  <a:solidFill>
                    <a:schemeClr val="tx1"/>
                  </a:solidFill>
                  <a:latin typeface="Microsoft JhengHei" panose="020B0604030504040204" pitchFamily="34" charset="-120"/>
                  <a:ea typeface="Microsoft JhengHei" panose="020B0604030504040204" pitchFamily="34" charset="-120"/>
                  <a:sym typeface="SimSun" panose="02010600030101010101" pitchFamily="2" charset="-122"/>
                </a:rPr>
                <a:t>罪行和處罰</a:t>
              </a:r>
              <a:r>
                <a:rPr lang="zh-TW" altLang="en-US" sz="2800" b="1" dirty="0">
                  <a:solidFill>
                    <a:schemeClr val="tx1"/>
                  </a:solidFill>
                  <a:latin typeface="Microsoft JhengHei" panose="020B0604030504040204" pitchFamily="34" charset="-120"/>
                  <a:ea typeface="Microsoft JhengHei" panose="020B0604030504040204" pitchFamily="34" charset="-120"/>
                  <a:sym typeface="Calibri" panose="020F0502020204030204" pitchFamily="34" charset="0"/>
                </a:rPr>
                <a:t>」</a:t>
              </a:r>
              <a:endParaRPr lang="zh-CN" altLang="en-US" sz="2800" b="1" dirty="0">
                <a:solidFill>
                  <a:schemeClr val="tx1"/>
                </a:solidFill>
                <a:latin typeface="Microsoft JhengHei" panose="020B0604030504040204" pitchFamily="34" charset="-120"/>
                <a:ea typeface="Microsoft JhengHei" panose="020B0604030504040204" pitchFamily="34" charset="-120"/>
              </a:endParaRPr>
            </a:p>
          </p:txBody>
        </p:sp>
        <p:sp>
          <p:nvSpPr>
            <p:cNvPr id="6" name="任意多边形: 形状 4">
              <a:extLst>
                <a:ext uri="{FF2B5EF4-FFF2-40B4-BE49-F238E27FC236}">
                  <a16:creationId xmlns:a16="http://schemas.microsoft.com/office/drawing/2014/main" id="{724A95C0-5C4A-41B1-9868-34613E20E0D1}"/>
                </a:ext>
              </a:extLst>
            </p:cNvPr>
            <p:cNvSpPr/>
            <p:nvPr/>
          </p:nvSpPr>
          <p:spPr>
            <a:xfrm rot="16200000">
              <a:off x="5900867" y="3858331"/>
              <a:ext cx="215978" cy="0"/>
            </a:xfrm>
            <a:custGeom>
              <a:avLst/>
              <a:gdLst/>
              <a:ahLst/>
              <a:cxnLst/>
              <a:rect l="0" t="0" r="0" b="0"/>
              <a:pathLst>
                <a:path>
                  <a:moveTo>
                    <a:pt x="0" y="0"/>
                  </a:moveTo>
                  <a:lnTo>
                    <a:pt x="214409" y="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7" name="任意多边形: 形状 5">
              <a:extLst>
                <a:ext uri="{FF2B5EF4-FFF2-40B4-BE49-F238E27FC236}">
                  <a16:creationId xmlns:a16="http://schemas.microsoft.com/office/drawing/2014/main" id="{42F4B4FA-5D33-493E-A897-63D3B32DA8CF}"/>
                </a:ext>
              </a:extLst>
            </p:cNvPr>
            <p:cNvSpPr/>
            <p:nvPr/>
          </p:nvSpPr>
          <p:spPr>
            <a:xfrm>
              <a:off x="4956429" y="3056779"/>
              <a:ext cx="2612572" cy="669107"/>
            </a:xfrm>
            <a:custGeom>
              <a:avLst/>
              <a:gdLst>
                <a:gd name="connsiteX0" fmla="*/ 0 w 1805573"/>
                <a:gd name="connsiteY0" fmla="*/ 111671 h 670014"/>
                <a:gd name="connsiteX1" fmla="*/ 111671 w 1805573"/>
                <a:gd name="connsiteY1" fmla="*/ 0 h 670014"/>
                <a:gd name="connsiteX2" fmla="*/ 1693902 w 1805573"/>
                <a:gd name="connsiteY2" fmla="*/ 0 h 670014"/>
                <a:gd name="connsiteX3" fmla="*/ 1805573 w 1805573"/>
                <a:gd name="connsiteY3" fmla="*/ 111671 h 670014"/>
                <a:gd name="connsiteX4" fmla="*/ 1805573 w 1805573"/>
                <a:gd name="connsiteY4" fmla="*/ 558343 h 670014"/>
                <a:gd name="connsiteX5" fmla="*/ 1693902 w 1805573"/>
                <a:gd name="connsiteY5" fmla="*/ 670014 h 670014"/>
                <a:gd name="connsiteX6" fmla="*/ 111671 w 1805573"/>
                <a:gd name="connsiteY6" fmla="*/ 670014 h 670014"/>
                <a:gd name="connsiteX7" fmla="*/ 0 w 1805573"/>
                <a:gd name="connsiteY7" fmla="*/ 558343 h 670014"/>
                <a:gd name="connsiteX8" fmla="*/ 0 w 1805573"/>
                <a:gd name="connsiteY8" fmla="*/ 111671 h 67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5573" h="670014">
                  <a:moveTo>
                    <a:pt x="0" y="111671"/>
                  </a:moveTo>
                  <a:cubicBezTo>
                    <a:pt x="0" y="49997"/>
                    <a:pt x="49997" y="0"/>
                    <a:pt x="111671" y="0"/>
                  </a:cubicBezTo>
                  <a:lnTo>
                    <a:pt x="1693902" y="0"/>
                  </a:lnTo>
                  <a:cubicBezTo>
                    <a:pt x="1755576" y="0"/>
                    <a:pt x="1805573" y="49997"/>
                    <a:pt x="1805573" y="111671"/>
                  </a:cubicBezTo>
                  <a:lnTo>
                    <a:pt x="1805573" y="558343"/>
                  </a:lnTo>
                  <a:cubicBezTo>
                    <a:pt x="1805573" y="620017"/>
                    <a:pt x="1755576" y="670014"/>
                    <a:pt x="1693902" y="670014"/>
                  </a:cubicBezTo>
                  <a:lnTo>
                    <a:pt x="111671" y="670014"/>
                  </a:lnTo>
                  <a:cubicBezTo>
                    <a:pt x="49997" y="670014"/>
                    <a:pt x="0" y="620017"/>
                    <a:pt x="0" y="558343"/>
                  </a:cubicBezTo>
                  <a:lnTo>
                    <a:pt x="0" y="11167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70250" tIns="70250" rIns="70250" bIns="70250" anchor="ctr"/>
            <a:lstStyle>
              <a:lvl1pPr defTabSz="8001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defTabSz="8001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defTabSz="8001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defTabSz="8001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defTabSz="8001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ctr" eaLnBrk="1" fontAlgn="auto" hangingPunct="1">
                <a:lnSpc>
                  <a:spcPct val="90000"/>
                </a:lnSpc>
                <a:spcBef>
                  <a:spcPct val="0"/>
                </a:spcBef>
                <a:spcAft>
                  <a:spcPct val="35000"/>
                </a:spcAft>
                <a:buClrTx/>
                <a:buFontTx/>
                <a:buNone/>
                <a:defRPr/>
              </a:pPr>
              <a:r>
                <a:rPr lang="zh-CN" altLang="en-US" sz="2800" dirty="0">
                  <a:solidFill>
                    <a:schemeClr val="bg1"/>
                  </a:solidFill>
                  <a:latin typeface="Microsoft JhengHei" panose="020B0604030504040204" pitchFamily="34" charset="-120"/>
                  <a:ea typeface="Microsoft JhengHei" panose="020B0604030504040204" pitchFamily="34" charset="-120"/>
                  <a:sym typeface="SimSun" panose="02010600030101010101" pitchFamily="2" charset="-122"/>
                </a:rPr>
                <a:t>分裂國家罪</a:t>
              </a:r>
              <a:endParaRPr lang="zh-CN" altLang="en-US" sz="2800" dirty="0">
                <a:solidFill>
                  <a:schemeClr val="bg1"/>
                </a:solidFill>
                <a:latin typeface="Microsoft JhengHei" panose="020B0604030504040204" pitchFamily="34" charset="-120"/>
                <a:ea typeface="Microsoft JhengHei" panose="020B0604030504040204" pitchFamily="34" charset="-120"/>
              </a:endParaRPr>
            </a:p>
          </p:txBody>
        </p:sp>
        <p:sp>
          <p:nvSpPr>
            <p:cNvPr id="8" name="任意多边形: 形状 8">
              <a:extLst>
                <a:ext uri="{FF2B5EF4-FFF2-40B4-BE49-F238E27FC236}">
                  <a16:creationId xmlns:a16="http://schemas.microsoft.com/office/drawing/2014/main" id="{6361BCB1-4BC6-4F0E-ADB3-17DDAD52E8C9}"/>
                </a:ext>
              </a:extLst>
            </p:cNvPr>
            <p:cNvSpPr/>
            <p:nvPr/>
          </p:nvSpPr>
          <p:spPr>
            <a:xfrm rot="21491784" flipV="1">
              <a:off x="7675370" y="4721799"/>
              <a:ext cx="753541" cy="36552"/>
            </a:xfrm>
            <a:custGeom>
              <a:avLst/>
              <a:gdLst/>
              <a:ahLst/>
              <a:cxnLst/>
              <a:rect l="0" t="0" r="0" b="0"/>
              <a:pathLst>
                <a:path>
                  <a:moveTo>
                    <a:pt x="0" y="0"/>
                  </a:moveTo>
                  <a:lnTo>
                    <a:pt x="753767" y="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9" name="任意多边形: 形状 9">
              <a:extLst>
                <a:ext uri="{FF2B5EF4-FFF2-40B4-BE49-F238E27FC236}">
                  <a16:creationId xmlns:a16="http://schemas.microsoft.com/office/drawing/2014/main" id="{20FD237C-B599-4D44-928A-F7CDD107F4EA}"/>
                </a:ext>
              </a:extLst>
            </p:cNvPr>
            <p:cNvSpPr/>
            <p:nvPr/>
          </p:nvSpPr>
          <p:spPr>
            <a:xfrm>
              <a:off x="8574089" y="4413096"/>
              <a:ext cx="2258505" cy="669107"/>
            </a:xfrm>
            <a:custGeom>
              <a:avLst/>
              <a:gdLst>
                <a:gd name="connsiteX0" fmla="*/ 0 w 1777232"/>
                <a:gd name="connsiteY0" fmla="*/ 111671 h 670014"/>
                <a:gd name="connsiteX1" fmla="*/ 111671 w 1777232"/>
                <a:gd name="connsiteY1" fmla="*/ 0 h 670014"/>
                <a:gd name="connsiteX2" fmla="*/ 1665561 w 1777232"/>
                <a:gd name="connsiteY2" fmla="*/ 0 h 670014"/>
                <a:gd name="connsiteX3" fmla="*/ 1777232 w 1777232"/>
                <a:gd name="connsiteY3" fmla="*/ 111671 h 670014"/>
                <a:gd name="connsiteX4" fmla="*/ 1777232 w 1777232"/>
                <a:gd name="connsiteY4" fmla="*/ 558343 h 670014"/>
                <a:gd name="connsiteX5" fmla="*/ 1665561 w 1777232"/>
                <a:gd name="connsiteY5" fmla="*/ 670014 h 670014"/>
                <a:gd name="connsiteX6" fmla="*/ 111671 w 1777232"/>
                <a:gd name="connsiteY6" fmla="*/ 670014 h 670014"/>
                <a:gd name="connsiteX7" fmla="*/ 0 w 1777232"/>
                <a:gd name="connsiteY7" fmla="*/ 558343 h 670014"/>
                <a:gd name="connsiteX8" fmla="*/ 0 w 1777232"/>
                <a:gd name="connsiteY8" fmla="*/ 111671 h 67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7232" h="670014">
                  <a:moveTo>
                    <a:pt x="0" y="111671"/>
                  </a:moveTo>
                  <a:cubicBezTo>
                    <a:pt x="0" y="49997"/>
                    <a:pt x="49997" y="0"/>
                    <a:pt x="111671" y="0"/>
                  </a:cubicBezTo>
                  <a:lnTo>
                    <a:pt x="1665561" y="0"/>
                  </a:lnTo>
                  <a:cubicBezTo>
                    <a:pt x="1727235" y="0"/>
                    <a:pt x="1777232" y="49997"/>
                    <a:pt x="1777232" y="111671"/>
                  </a:cubicBezTo>
                  <a:lnTo>
                    <a:pt x="1777232" y="558343"/>
                  </a:lnTo>
                  <a:cubicBezTo>
                    <a:pt x="1777232" y="620017"/>
                    <a:pt x="1727235" y="670014"/>
                    <a:pt x="1665561" y="670014"/>
                  </a:cubicBezTo>
                  <a:lnTo>
                    <a:pt x="111671" y="670014"/>
                  </a:lnTo>
                  <a:cubicBezTo>
                    <a:pt x="49997" y="670014"/>
                    <a:pt x="0" y="620017"/>
                    <a:pt x="0" y="558343"/>
                  </a:cubicBezTo>
                  <a:lnTo>
                    <a:pt x="0" y="111671"/>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70250" tIns="70250" rIns="70250" bIns="70250" anchor="ctr"/>
            <a:lstStyle>
              <a:lvl1pPr defTabSz="8001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defTabSz="8001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defTabSz="8001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defTabSz="8001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defTabSz="8001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ctr" eaLnBrk="1" fontAlgn="auto" hangingPunct="1">
                <a:lnSpc>
                  <a:spcPct val="90000"/>
                </a:lnSpc>
                <a:spcBef>
                  <a:spcPct val="0"/>
                </a:spcBef>
                <a:spcAft>
                  <a:spcPct val="35000"/>
                </a:spcAft>
                <a:buClrTx/>
                <a:buFontTx/>
                <a:buNone/>
                <a:defRPr/>
              </a:pPr>
              <a:r>
                <a:rPr lang="zh-CN" altLang="en-US" sz="2800" dirty="0">
                  <a:solidFill>
                    <a:schemeClr val="bg1"/>
                  </a:solidFill>
                  <a:latin typeface="Microsoft JhengHei" panose="020B0604030504040204" pitchFamily="34" charset="-120"/>
                  <a:ea typeface="Microsoft JhengHei" panose="020B0604030504040204" pitchFamily="34" charset="-120"/>
                  <a:sym typeface="SimSun" panose="02010600030101010101" pitchFamily="2" charset="-122"/>
                </a:rPr>
                <a:t>恐怖活動罪</a:t>
              </a:r>
              <a:endParaRPr lang="zh-CN" altLang="en-US" sz="2800" dirty="0">
                <a:solidFill>
                  <a:schemeClr val="bg1"/>
                </a:solidFill>
                <a:latin typeface="Microsoft JhengHei" panose="020B0604030504040204" pitchFamily="34" charset="-120"/>
                <a:ea typeface="Microsoft JhengHei" panose="020B0604030504040204" pitchFamily="34" charset="-120"/>
              </a:endParaRPr>
            </a:p>
          </p:txBody>
        </p:sp>
        <p:sp>
          <p:nvSpPr>
            <p:cNvPr id="10" name="任意多边形: 形状 10">
              <a:extLst>
                <a:ext uri="{FF2B5EF4-FFF2-40B4-BE49-F238E27FC236}">
                  <a16:creationId xmlns:a16="http://schemas.microsoft.com/office/drawing/2014/main" id="{FB78B92E-AF53-4829-A1E3-1FE6BCB65468}"/>
                </a:ext>
              </a:extLst>
            </p:cNvPr>
            <p:cNvSpPr/>
            <p:nvPr/>
          </p:nvSpPr>
          <p:spPr>
            <a:xfrm rot="5400000">
              <a:off x="5816510" y="5669786"/>
              <a:ext cx="333149" cy="51537"/>
            </a:xfrm>
            <a:custGeom>
              <a:avLst/>
              <a:gdLst/>
              <a:ahLst/>
              <a:cxnLst/>
              <a:rect l="0" t="0" r="0" b="0"/>
              <a:pathLst>
                <a:path>
                  <a:moveTo>
                    <a:pt x="0" y="0"/>
                  </a:moveTo>
                  <a:lnTo>
                    <a:pt x="214409" y="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1" name="任意多边形: 形状 11">
              <a:extLst>
                <a:ext uri="{FF2B5EF4-FFF2-40B4-BE49-F238E27FC236}">
                  <a16:creationId xmlns:a16="http://schemas.microsoft.com/office/drawing/2014/main" id="{8E5665C9-1B19-4C0A-B43B-BBB7CCDCCCEF}"/>
                </a:ext>
              </a:extLst>
            </p:cNvPr>
            <p:cNvSpPr/>
            <p:nvPr/>
          </p:nvSpPr>
          <p:spPr>
            <a:xfrm>
              <a:off x="3741463" y="5691954"/>
              <a:ext cx="5058692" cy="1006646"/>
            </a:xfrm>
            <a:custGeom>
              <a:avLst/>
              <a:gdLst>
                <a:gd name="connsiteX0" fmla="*/ 0 w 4983992"/>
                <a:gd name="connsiteY0" fmla="*/ 111671 h 670014"/>
                <a:gd name="connsiteX1" fmla="*/ 111671 w 4983992"/>
                <a:gd name="connsiteY1" fmla="*/ 0 h 670014"/>
                <a:gd name="connsiteX2" fmla="*/ 4872321 w 4983992"/>
                <a:gd name="connsiteY2" fmla="*/ 0 h 670014"/>
                <a:gd name="connsiteX3" fmla="*/ 4983992 w 4983992"/>
                <a:gd name="connsiteY3" fmla="*/ 111671 h 670014"/>
                <a:gd name="connsiteX4" fmla="*/ 4983992 w 4983992"/>
                <a:gd name="connsiteY4" fmla="*/ 558343 h 670014"/>
                <a:gd name="connsiteX5" fmla="*/ 4872321 w 4983992"/>
                <a:gd name="connsiteY5" fmla="*/ 670014 h 670014"/>
                <a:gd name="connsiteX6" fmla="*/ 111671 w 4983992"/>
                <a:gd name="connsiteY6" fmla="*/ 670014 h 670014"/>
                <a:gd name="connsiteX7" fmla="*/ 0 w 4983992"/>
                <a:gd name="connsiteY7" fmla="*/ 558343 h 670014"/>
                <a:gd name="connsiteX8" fmla="*/ 0 w 4983992"/>
                <a:gd name="connsiteY8" fmla="*/ 111671 h 67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83992" h="670014">
                  <a:moveTo>
                    <a:pt x="0" y="111671"/>
                  </a:moveTo>
                  <a:cubicBezTo>
                    <a:pt x="0" y="49997"/>
                    <a:pt x="49997" y="0"/>
                    <a:pt x="111671" y="0"/>
                  </a:cubicBezTo>
                  <a:lnTo>
                    <a:pt x="4872321" y="0"/>
                  </a:lnTo>
                  <a:cubicBezTo>
                    <a:pt x="4933995" y="0"/>
                    <a:pt x="4983992" y="49997"/>
                    <a:pt x="4983992" y="111671"/>
                  </a:cubicBezTo>
                  <a:lnTo>
                    <a:pt x="4983992" y="558343"/>
                  </a:lnTo>
                  <a:cubicBezTo>
                    <a:pt x="4983992" y="620017"/>
                    <a:pt x="4933995" y="670014"/>
                    <a:pt x="4872321" y="670014"/>
                  </a:cubicBezTo>
                  <a:lnTo>
                    <a:pt x="111671" y="670014"/>
                  </a:lnTo>
                  <a:cubicBezTo>
                    <a:pt x="49997" y="670014"/>
                    <a:pt x="0" y="620017"/>
                    <a:pt x="0" y="558343"/>
                  </a:cubicBezTo>
                  <a:lnTo>
                    <a:pt x="0" y="111671"/>
                  </a:lnTo>
                  <a:close/>
                </a:path>
              </a:pathLst>
            </a:custGeom>
            <a:solidFill>
              <a:srgbClr val="21D0C2"/>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lIns="62630" tIns="62630" rIns="62630" bIns="62630" anchor="ctr"/>
            <a:lstStyle>
              <a:lvl1pPr defTabSz="66675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defTabSz="666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defTabSz="66675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defTabSz="66675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defTabSz="66675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defTabSz="66675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defTabSz="66675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defTabSz="66675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defTabSz="66675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ctr" eaLnBrk="1" fontAlgn="auto" hangingPunct="1">
                <a:lnSpc>
                  <a:spcPct val="90000"/>
                </a:lnSpc>
                <a:spcBef>
                  <a:spcPct val="0"/>
                </a:spcBef>
                <a:spcAft>
                  <a:spcPct val="35000"/>
                </a:spcAft>
                <a:buClrTx/>
                <a:buFontTx/>
                <a:buNone/>
                <a:defRPr/>
              </a:pPr>
              <a:r>
                <a:rPr lang="zh-CN" altLang="en-US" sz="2800" dirty="0">
                  <a:solidFill>
                    <a:schemeClr val="bg1"/>
                  </a:solidFill>
                  <a:latin typeface="Microsoft JhengHei" panose="020B0604030504040204" pitchFamily="34" charset="-120"/>
                  <a:ea typeface="Microsoft JhengHei" panose="020B0604030504040204" pitchFamily="34" charset="-120"/>
                  <a:sym typeface="SimSun" panose="02010600030101010101" pitchFamily="2" charset="-122"/>
                </a:rPr>
                <a:t>勾結外國或者境外勢力危害國家安全罪</a:t>
              </a:r>
              <a:endParaRPr lang="zh-CN" altLang="en-US" sz="2800" dirty="0">
                <a:solidFill>
                  <a:schemeClr val="bg1"/>
                </a:solidFill>
                <a:latin typeface="Microsoft JhengHei" panose="020B0604030504040204" pitchFamily="34" charset="-120"/>
                <a:ea typeface="Microsoft JhengHei" panose="020B0604030504040204" pitchFamily="34" charset="-120"/>
              </a:endParaRPr>
            </a:p>
          </p:txBody>
        </p:sp>
        <p:sp>
          <p:nvSpPr>
            <p:cNvPr id="12" name="任意多边形: 形状 12">
              <a:extLst>
                <a:ext uri="{FF2B5EF4-FFF2-40B4-BE49-F238E27FC236}">
                  <a16:creationId xmlns:a16="http://schemas.microsoft.com/office/drawing/2014/main" id="{F23E0320-0A8E-46D3-9133-CCF89C21658A}"/>
                </a:ext>
              </a:extLst>
            </p:cNvPr>
            <p:cNvSpPr/>
            <p:nvPr/>
          </p:nvSpPr>
          <p:spPr>
            <a:xfrm rot="10816718">
              <a:off x="4180038" y="4741298"/>
              <a:ext cx="709090" cy="0"/>
            </a:xfrm>
            <a:custGeom>
              <a:avLst/>
              <a:gdLst/>
              <a:ahLst/>
              <a:cxnLst/>
              <a:rect l="0" t="0" r="0" b="0"/>
              <a:pathLst>
                <a:path>
                  <a:moveTo>
                    <a:pt x="0" y="0"/>
                  </a:moveTo>
                  <a:lnTo>
                    <a:pt x="710683" y="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3" name="任意多边形: 形状 13">
              <a:extLst>
                <a:ext uri="{FF2B5EF4-FFF2-40B4-BE49-F238E27FC236}">
                  <a16:creationId xmlns:a16="http://schemas.microsoft.com/office/drawing/2014/main" id="{767D7DBA-484F-4A10-AB49-C352C43B10CB}"/>
                </a:ext>
              </a:extLst>
            </p:cNvPr>
            <p:cNvSpPr/>
            <p:nvPr/>
          </p:nvSpPr>
          <p:spPr>
            <a:xfrm>
              <a:off x="1033711" y="4396603"/>
              <a:ext cx="3073233" cy="669107"/>
            </a:xfrm>
            <a:custGeom>
              <a:avLst/>
              <a:gdLst>
                <a:gd name="connsiteX0" fmla="*/ 0 w 2475587"/>
                <a:gd name="connsiteY0" fmla="*/ 111671 h 670014"/>
                <a:gd name="connsiteX1" fmla="*/ 111671 w 2475587"/>
                <a:gd name="connsiteY1" fmla="*/ 0 h 670014"/>
                <a:gd name="connsiteX2" fmla="*/ 2363916 w 2475587"/>
                <a:gd name="connsiteY2" fmla="*/ 0 h 670014"/>
                <a:gd name="connsiteX3" fmla="*/ 2475587 w 2475587"/>
                <a:gd name="connsiteY3" fmla="*/ 111671 h 670014"/>
                <a:gd name="connsiteX4" fmla="*/ 2475587 w 2475587"/>
                <a:gd name="connsiteY4" fmla="*/ 558343 h 670014"/>
                <a:gd name="connsiteX5" fmla="*/ 2363916 w 2475587"/>
                <a:gd name="connsiteY5" fmla="*/ 670014 h 670014"/>
                <a:gd name="connsiteX6" fmla="*/ 111671 w 2475587"/>
                <a:gd name="connsiteY6" fmla="*/ 670014 h 670014"/>
                <a:gd name="connsiteX7" fmla="*/ 0 w 2475587"/>
                <a:gd name="connsiteY7" fmla="*/ 558343 h 670014"/>
                <a:gd name="connsiteX8" fmla="*/ 0 w 2475587"/>
                <a:gd name="connsiteY8" fmla="*/ 111671 h 67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5587" h="670014">
                  <a:moveTo>
                    <a:pt x="0" y="111671"/>
                  </a:moveTo>
                  <a:cubicBezTo>
                    <a:pt x="0" y="49997"/>
                    <a:pt x="49997" y="0"/>
                    <a:pt x="111671" y="0"/>
                  </a:cubicBezTo>
                  <a:lnTo>
                    <a:pt x="2363916" y="0"/>
                  </a:lnTo>
                  <a:cubicBezTo>
                    <a:pt x="2425590" y="0"/>
                    <a:pt x="2475587" y="49997"/>
                    <a:pt x="2475587" y="111671"/>
                  </a:cubicBezTo>
                  <a:lnTo>
                    <a:pt x="2475587" y="558343"/>
                  </a:lnTo>
                  <a:cubicBezTo>
                    <a:pt x="2475587" y="620017"/>
                    <a:pt x="2425590" y="670014"/>
                    <a:pt x="2363916" y="670014"/>
                  </a:cubicBezTo>
                  <a:lnTo>
                    <a:pt x="111671" y="670014"/>
                  </a:lnTo>
                  <a:cubicBezTo>
                    <a:pt x="49997" y="670014"/>
                    <a:pt x="0" y="620017"/>
                    <a:pt x="0" y="558343"/>
                  </a:cubicBezTo>
                  <a:lnTo>
                    <a:pt x="0" y="111671"/>
                  </a:lnTo>
                  <a:close/>
                </a:path>
              </a:pathLst>
            </a:custGeom>
            <a:solidFill>
              <a:srgbClr val="92D050"/>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lIns="70250" tIns="70250" rIns="70250" bIns="70250" anchor="ctr"/>
            <a:lstStyle>
              <a:lvl1pPr defTabSz="8001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defTabSz="8001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defTabSz="8001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defTabSz="8001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defTabSz="8001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ctr" eaLnBrk="1" fontAlgn="auto" hangingPunct="1">
                <a:lnSpc>
                  <a:spcPct val="90000"/>
                </a:lnSpc>
                <a:spcBef>
                  <a:spcPct val="0"/>
                </a:spcBef>
                <a:spcAft>
                  <a:spcPct val="35000"/>
                </a:spcAft>
                <a:buClrTx/>
                <a:buFontTx/>
                <a:buNone/>
                <a:defRPr/>
              </a:pPr>
              <a:r>
                <a:rPr lang="zh-CN" altLang="en-US" sz="2800" dirty="0">
                  <a:solidFill>
                    <a:schemeClr val="tx1"/>
                  </a:solidFill>
                  <a:latin typeface="Microsoft JhengHei" panose="020B0604030504040204" pitchFamily="34" charset="-120"/>
                  <a:ea typeface="Microsoft JhengHei" panose="020B0604030504040204" pitchFamily="34" charset="-120"/>
                  <a:sym typeface="SimSun" panose="02010600030101010101" pitchFamily="2" charset="-122"/>
                </a:rPr>
                <a:t>顛覆國家政權罪</a:t>
              </a:r>
              <a:endParaRPr lang="zh-CN" altLang="en-US" sz="2800" dirty="0">
                <a:solidFill>
                  <a:schemeClr val="tx1"/>
                </a:solidFill>
                <a:latin typeface="Microsoft JhengHei" panose="020B0604030504040204" pitchFamily="34" charset="-120"/>
                <a:ea typeface="Microsoft JhengHei" panose="020B0604030504040204" pitchFamily="34" charset="-120"/>
              </a:endParaRPr>
            </a:p>
          </p:txBody>
        </p:sp>
      </p:grpSp>
      <p:grpSp>
        <p:nvGrpSpPr>
          <p:cNvPr id="14" name="Group 13">
            <a:extLst>
              <a:ext uri="{FF2B5EF4-FFF2-40B4-BE49-F238E27FC236}">
                <a16:creationId xmlns:a16="http://schemas.microsoft.com/office/drawing/2014/main" id="{9149B36D-5857-421A-ABB2-650644788CB6}"/>
              </a:ext>
            </a:extLst>
          </p:cNvPr>
          <p:cNvGrpSpPr/>
          <p:nvPr/>
        </p:nvGrpSpPr>
        <p:grpSpPr>
          <a:xfrm>
            <a:off x="11681028" y="186952"/>
            <a:ext cx="516038" cy="2052098"/>
            <a:chOff x="11681028" y="186952"/>
            <a:chExt cx="516038" cy="2052098"/>
          </a:xfrm>
        </p:grpSpPr>
        <p:sp>
          <p:nvSpPr>
            <p:cNvPr id="15" name="Rectangle: Top Corners Rounded 14">
              <a:extLst>
                <a:ext uri="{FF2B5EF4-FFF2-40B4-BE49-F238E27FC236}">
                  <a16:creationId xmlns:a16="http://schemas.microsoft.com/office/drawing/2014/main" id="{37C7F745-F7E2-4742-98EA-B2ACA7BF336F}"/>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latin typeface="Microsoft JhengHei" panose="020B0604030504040204" pitchFamily="34" charset="-120"/>
                <a:ea typeface="Microsoft JhengHei" panose="020B0604030504040204" pitchFamily="34" charset="-120"/>
              </a:endParaRPr>
            </a:p>
          </p:txBody>
        </p:sp>
        <p:sp>
          <p:nvSpPr>
            <p:cNvPr id="16" name="TextBox 15">
              <a:extLst>
                <a:ext uri="{FF2B5EF4-FFF2-40B4-BE49-F238E27FC236}">
                  <a16:creationId xmlns:a16="http://schemas.microsoft.com/office/drawing/2014/main" id="{ADA9D9F5-A46D-431B-A69E-A833AFE7B04C}"/>
                </a:ext>
              </a:extLst>
            </p:cNvPr>
            <p:cNvSpPr txBox="1"/>
            <p:nvPr/>
          </p:nvSpPr>
          <p:spPr>
            <a:xfrm>
              <a:off x="11686092" y="300058"/>
              <a:ext cx="510974" cy="1938992"/>
            </a:xfrm>
            <a:prstGeom prst="rect">
              <a:avLst/>
            </a:prstGeom>
            <a:noFill/>
          </p:spPr>
          <p:txBody>
            <a:bodyPr wrap="square">
              <a:spAutoFit/>
            </a:bodyPr>
            <a:lstStyle/>
            <a:p>
              <a:pPr algn="ctr"/>
              <a:r>
                <a:rPr lang="zh-TW" altLang="en-US" sz="2400" b="1" dirty="0">
                  <a:solidFill>
                    <a:schemeClr val="bg1"/>
                  </a:solidFill>
                  <a:latin typeface="Microsoft JhengHei" panose="020B0604030504040204" pitchFamily="34" charset="-120"/>
                  <a:ea typeface="Microsoft JhengHei" panose="020B0604030504040204" pitchFamily="34" charset="-120"/>
                </a:rPr>
                <a:t>課堂活動</a:t>
              </a:r>
              <a:endParaRPr lang="en-HK" altLang="zh-TW" sz="2400" b="1" dirty="0">
                <a:solidFill>
                  <a:schemeClr val="bg1"/>
                </a:solidFill>
                <a:latin typeface="Microsoft JhengHei" panose="020B0604030504040204" pitchFamily="34" charset="-120"/>
                <a:ea typeface="Microsoft JhengHei" panose="020B0604030504040204" pitchFamily="34" charset="-120"/>
              </a:endParaRPr>
            </a:p>
            <a:p>
              <a:pPr algn="ctr"/>
              <a:r>
                <a:rPr lang="en-HK" sz="2400" b="1" dirty="0">
                  <a:solidFill>
                    <a:schemeClr val="bg1"/>
                  </a:solidFill>
                  <a:latin typeface="Microsoft JhengHei" panose="020B0604030504040204" pitchFamily="34" charset="-120"/>
                  <a:ea typeface="Microsoft JhengHei" panose="020B0604030504040204" pitchFamily="34" charset="-120"/>
                </a:rPr>
                <a:t>3</a:t>
              </a:r>
            </a:p>
          </p:txBody>
        </p:sp>
      </p:grpSp>
    </p:spTree>
    <p:extLst>
      <p:ext uri="{BB962C8B-B14F-4D97-AF65-F5344CB8AC3E}">
        <p14:creationId xmlns:p14="http://schemas.microsoft.com/office/powerpoint/2010/main" val="980244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2E2A390-3C39-41DF-9A38-884C9C9747A0}"/>
              </a:ext>
            </a:extLst>
          </p:cNvPr>
          <p:cNvSpPr/>
          <p:nvPr/>
        </p:nvSpPr>
        <p:spPr>
          <a:xfrm>
            <a:off x="637961" y="393881"/>
            <a:ext cx="9514531" cy="8069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solidFill>
                  <a:schemeClr val="bg1"/>
                </a:solidFill>
                <a:latin typeface="Microsoft JhengHei Light" panose="020B0304030504040204" pitchFamily="34" charset="-120"/>
                <a:ea typeface="Microsoft JhengHei Light" panose="020B0304030504040204" pitchFamily="34" charset="-120"/>
              </a:rPr>
              <a:t>實行</a:t>
            </a:r>
            <a:r>
              <a:rPr lang="en-US" altLang="zh-TW" sz="4000" dirty="0">
                <a:solidFill>
                  <a:schemeClr val="bg1"/>
                </a:solidFill>
                <a:latin typeface="Microsoft JhengHei Light" panose="020B0304030504040204" pitchFamily="34" charset="-120"/>
                <a:ea typeface="Microsoft JhengHei Light" panose="020B0304030504040204" pitchFamily="34" charset="-120"/>
              </a:rPr>
              <a:t>《</a:t>
            </a:r>
            <a:r>
              <a:rPr lang="zh-TW" altLang="en-US" sz="4000" dirty="0">
                <a:solidFill>
                  <a:schemeClr val="bg1"/>
                </a:solidFill>
                <a:latin typeface="Microsoft JhengHei Light" panose="020B0304030504040204" pitchFamily="34" charset="-120"/>
                <a:ea typeface="Microsoft JhengHei Light" panose="020B0304030504040204" pitchFamily="34" charset="-120"/>
              </a:rPr>
              <a:t>香港國安法</a:t>
            </a:r>
            <a:r>
              <a:rPr lang="en-US" altLang="zh-TW" sz="4000" dirty="0">
                <a:solidFill>
                  <a:schemeClr val="bg1"/>
                </a:solidFill>
                <a:latin typeface="Microsoft JhengHei Light" panose="020B0304030504040204" pitchFamily="34" charset="-120"/>
                <a:ea typeface="Microsoft JhengHei Light" panose="020B0304030504040204" pitchFamily="34" charset="-120"/>
              </a:rPr>
              <a:t>》</a:t>
            </a:r>
            <a:r>
              <a:rPr lang="zh-TW" altLang="en-US" sz="4000" dirty="0">
                <a:solidFill>
                  <a:schemeClr val="bg1"/>
                </a:solidFill>
                <a:latin typeface="Microsoft JhengHei Light" panose="020B0304030504040204" pitchFamily="34" charset="-120"/>
                <a:ea typeface="Microsoft JhengHei Light" panose="020B0304030504040204" pitchFamily="34" charset="-120"/>
              </a:rPr>
              <a:t>的作用</a:t>
            </a:r>
            <a:endParaRPr lang="en-HK" sz="4000" dirty="0">
              <a:solidFill>
                <a:schemeClr val="bg1"/>
              </a:solidFill>
              <a:latin typeface="Microsoft JhengHei Light" panose="020B0304030504040204" pitchFamily="34" charset="-120"/>
              <a:ea typeface="Microsoft JhengHei Light" panose="020B0304030504040204" pitchFamily="34" charset="-120"/>
            </a:endParaRPr>
          </a:p>
        </p:txBody>
      </p:sp>
      <p:sp>
        <p:nvSpPr>
          <p:cNvPr id="4" name="Rectangle: Rounded Corners 3">
            <a:extLst>
              <a:ext uri="{FF2B5EF4-FFF2-40B4-BE49-F238E27FC236}">
                <a16:creationId xmlns:a16="http://schemas.microsoft.com/office/drawing/2014/main" id="{E9DD5D2E-BC2C-43C4-AA25-2D5558BB6133}"/>
              </a:ext>
            </a:extLst>
          </p:cNvPr>
          <p:cNvSpPr/>
          <p:nvPr/>
        </p:nvSpPr>
        <p:spPr>
          <a:xfrm>
            <a:off x="447339" y="1864690"/>
            <a:ext cx="11297321" cy="340739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lnSpc>
                <a:spcPct val="150000"/>
              </a:lnSpc>
              <a:buFont typeface="+mj-lt"/>
              <a:buAutoNum type="arabicPeriod"/>
            </a:pPr>
            <a:r>
              <a:rPr lang="zh-TW" altLang="en-US" sz="3200" dirty="0">
                <a:solidFill>
                  <a:schemeClr val="accent6"/>
                </a:solidFill>
                <a:latin typeface="+mn-ea"/>
              </a:rPr>
              <a:t>有效防治和制止四類危害國家安全行為</a:t>
            </a:r>
            <a:endParaRPr lang="en-HK" altLang="zh-TW" sz="3200" dirty="0">
              <a:solidFill>
                <a:schemeClr val="accent6"/>
              </a:solidFill>
              <a:latin typeface="+mn-ea"/>
            </a:endParaRPr>
          </a:p>
          <a:p>
            <a:pPr marL="514350" lvl="0" indent="-514350">
              <a:lnSpc>
                <a:spcPct val="150000"/>
              </a:lnSpc>
              <a:buFont typeface="+mj-lt"/>
              <a:buAutoNum type="arabicPeriod"/>
            </a:pPr>
            <a:r>
              <a:rPr lang="zh-TW" altLang="en-US" sz="3200" dirty="0">
                <a:solidFill>
                  <a:schemeClr val="accent6"/>
                </a:solidFill>
                <a:latin typeface="+mn-ea"/>
                <a:sym typeface="SimSun" panose="02010600030101010101" pitchFamily="2" charset="-122"/>
              </a:rPr>
              <a:t>彌補國家安全的制度漏洞：</a:t>
            </a:r>
            <a:endParaRPr lang="en-HK" altLang="zh-TW" sz="3200" dirty="0">
              <a:solidFill>
                <a:schemeClr val="accent6"/>
              </a:solidFill>
              <a:latin typeface="+mn-ea"/>
              <a:sym typeface="SimSun" panose="02010600030101010101" pitchFamily="2" charset="-122"/>
            </a:endParaRPr>
          </a:p>
          <a:p>
            <a:pPr algn="just" eaLnBrk="1" fontAlgn="auto" hangingPunct="1">
              <a:lnSpc>
                <a:spcPct val="150000"/>
              </a:lnSpc>
              <a:spcBef>
                <a:spcPct val="20000"/>
              </a:spcBef>
              <a:spcAft>
                <a:spcPts val="0"/>
              </a:spcAft>
              <a:buClrTx/>
              <a:defRPr/>
            </a:pPr>
            <a:r>
              <a:rPr lang="zh-TW" altLang="en-US" sz="2800" dirty="0">
                <a:solidFill>
                  <a:schemeClr val="accent1"/>
                </a:solidFill>
                <a:latin typeface="+mn-ea"/>
                <a:sym typeface="仿宋_GB2312" charset="-122"/>
              </a:rPr>
              <a:t>漏洞</a:t>
            </a:r>
            <a:r>
              <a:rPr lang="en-HK" altLang="zh-TW" sz="2800" dirty="0">
                <a:solidFill>
                  <a:schemeClr val="accent1"/>
                </a:solidFill>
                <a:latin typeface="+mn-ea"/>
                <a:sym typeface="仿宋_GB2312" charset="-122"/>
              </a:rPr>
              <a:t>1</a:t>
            </a:r>
            <a:r>
              <a:rPr lang="zh-TW" altLang="en-US" sz="2800" dirty="0">
                <a:solidFill>
                  <a:schemeClr val="accent1"/>
                </a:solidFill>
                <a:latin typeface="+mn-ea"/>
                <a:sym typeface="仿宋_GB2312" charset="-122"/>
              </a:rPr>
              <a:t>：特別行政區一直沒有完成</a:t>
            </a:r>
            <a:r>
              <a:rPr lang="en-US" altLang="zh-TW" sz="2800" dirty="0">
                <a:solidFill>
                  <a:schemeClr val="accent1"/>
                </a:solidFill>
                <a:latin typeface="+mn-ea"/>
                <a:sym typeface="仿宋_GB2312" charset="-122"/>
              </a:rPr>
              <a:t>《</a:t>
            </a:r>
            <a:r>
              <a:rPr lang="zh-TW" altLang="en-US" sz="2800" dirty="0">
                <a:solidFill>
                  <a:schemeClr val="accent1"/>
                </a:solidFill>
                <a:latin typeface="+mn-ea"/>
                <a:sym typeface="仿宋_GB2312" charset="-122"/>
              </a:rPr>
              <a:t>基本法</a:t>
            </a:r>
            <a:r>
              <a:rPr lang="en-US" altLang="zh-TW" sz="2800" dirty="0">
                <a:solidFill>
                  <a:schemeClr val="accent1"/>
                </a:solidFill>
                <a:latin typeface="+mn-ea"/>
                <a:sym typeface="仿宋_GB2312" charset="-122"/>
              </a:rPr>
              <a:t>》</a:t>
            </a:r>
            <a:r>
              <a:rPr lang="zh-TW" altLang="en-US" sz="2800" dirty="0">
                <a:solidFill>
                  <a:schemeClr val="accent1"/>
                </a:solidFill>
                <a:latin typeface="+mn-ea"/>
                <a:sym typeface="仿宋_GB2312" charset="-122"/>
              </a:rPr>
              <a:t>二十三條立法</a:t>
            </a:r>
            <a:endParaRPr lang="en-HK" altLang="zh-TW" sz="2800" dirty="0">
              <a:solidFill>
                <a:schemeClr val="accent1"/>
              </a:solidFill>
              <a:latin typeface="+mn-ea"/>
              <a:sym typeface="仿宋_GB2312" charset="-122"/>
            </a:endParaRPr>
          </a:p>
          <a:p>
            <a:pPr algn="just" eaLnBrk="1" fontAlgn="auto" hangingPunct="1">
              <a:lnSpc>
                <a:spcPct val="150000"/>
              </a:lnSpc>
              <a:spcBef>
                <a:spcPct val="20000"/>
              </a:spcBef>
              <a:spcAft>
                <a:spcPts val="0"/>
              </a:spcAft>
              <a:buClrTx/>
              <a:defRPr/>
            </a:pPr>
            <a:r>
              <a:rPr lang="zh-TW" altLang="en-US" sz="2800" dirty="0">
                <a:solidFill>
                  <a:schemeClr val="accent1"/>
                </a:solidFill>
                <a:latin typeface="+mn-ea"/>
                <a:sym typeface="仿宋_GB2312" charset="-122"/>
              </a:rPr>
              <a:t>漏洞</a:t>
            </a:r>
            <a:r>
              <a:rPr lang="en-HK" altLang="zh-TW" sz="2800" dirty="0">
                <a:solidFill>
                  <a:schemeClr val="accent1"/>
                </a:solidFill>
                <a:latin typeface="+mn-ea"/>
                <a:sym typeface="仿宋_GB2312" charset="-122"/>
              </a:rPr>
              <a:t>2</a:t>
            </a:r>
            <a:r>
              <a:rPr lang="zh-TW" altLang="en-US" sz="2800" dirty="0">
                <a:solidFill>
                  <a:schemeClr val="accent1"/>
                </a:solidFill>
                <a:latin typeface="+mn-ea"/>
                <a:sym typeface="仿宋_GB2312" charset="-122"/>
              </a:rPr>
              <a:t>：本地維護國家安全的法律條款無法達到維護國家安全的效果</a:t>
            </a:r>
            <a:endParaRPr lang="en-HK" altLang="zh-TW" sz="2800" dirty="0">
              <a:solidFill>
                <a:schemeClr val="accent1"/>
              </a:solidFill>
              <a:latin typeface="+mn-ea"/>
              <a:sym typeface="SimSun" panose="02010600030101010101" pitchFamily="2" charset="-122"/>
            </a:endParaRPr>
          </a:p>
        </p:txBody>
      </p:sp>
      <p:grpSp>
        <p:nvGrpSpPr>
          <p:cNvPr id="6" name="Group 5">
            <a:extLst>
              <a:ext uri="{FF2B5EF4-FFF2-40B4-BE49-F238E27FC236}">
                <a16:creationId xmlns:a16="http://schemas.microsoft.com/office/drawing/2014/main" id="{78027584-A0A9-4932-ACEC-1D061B856C9F}"/>
              </a:ext>
            </a:extLst>
          </p:cNvPr>
          <p:cNvGrpSpPr/>
          <p:nvPr/>
        </p:nvGrpSpPr>
        <p:grpSpPr>
          <a:xfrm>
            <a:off x="11681028" y="186952"/>
            <a:ext cx="516038" cy="2052098"/>
            <a:chOff x="11681028" y="186952"/>
            <a:chExt cx="516038" cy="2052098"/>
          </a:xfrm>
        </p:grpSpPr>
        <p:sp>
          <p:nvSpPr>
            <p:cNvPr id="7" name="Rectangle: Top Corners Rounded 6">
              <a:extLst>
                <a:ext uri="{FF2B5EF4-FFF2-40B4-BE49-F238E27FC236}">
                  <a16:creationId xmlns:a16="http://schemas.microsoft.com/office/drawing/2014/main" id="{27A0A55D-77C2-4006-9865-A857A82DDB78}"/>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8" name="TextBox 7">
              <a:extLst>
                <a:ext uri="{FF2B5EF4-FFF2-40B4-BE49-F238E27FC236}">
                  <a16:creationId xmlns:a16="http://schemas.microsoft.com/office/drawing/2014/main" id="{61504466-F286-4D4B-BD76-D860008EE4D3}"/>
                </a:ext>
              </a:extLst>
            </p:cNvPr>
            <p:cNvSpPr txBox="1"/>
            <p:nvPr/>
          </p:nvSpPr>
          <p:spPr>
            <a:xfrm>
              <a:off x="11686092" y="300058"/>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3</a:t>
              </a:r>
            </a:p>
          </p:txBody>
        </p:sp>
      </p:grpSp>
    </p:spTree>
    <p:extLst>
      <p:ext uri="{BB962C8B-B14F-4D97-AF65-F5344CB8AC3E}">
        <p14:creationId xmlns:p14="http://schemas.microsoft.com/office/powerpoint/2010/main" val="3115589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7C0222E-DC24-4BAA-983F-9C302B32F550}"/>
              </a:ext>
            </a:extLst>
          </p:cNvPr>
          <p:cNvSpPr/>
          <p:nvPr/>
        </p:nvSpPr>
        <p:spPr>
          <a:xfrm>
            <a:off x="637961" y="1880369"/>
            <a:ext cx="10584796" cy="3781118"/>
          </a:xfrm>
          <a:prstGeom prst="roundRect">
            <a:avLst/>
          </a:prstGeom>
          <a:solidFill>
            <a:srgbClr val="FC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just">
              <a:lnSpc>
                <a:spcPct val="150000"/>
              </a:lnSpc>
              <a:buFontTx/>
              <a:buAutoNum type="arabicPeriod"/>
              <a:defRPr/>
            </a:pPr>
            <a:r>
              <a:rPr lang="zh-CN" altLang="en-US" sz="2800" dirty="0">
                <a:solidFill>
                  <a:schemeClr val="tx1"/>
                </a:solidFill>
                <a:latin typeface="Microsoft JhengHei" panose="020B0604030504040204" pitchFamily="34" charset="-120"/>
                <a:ea typeface="Microsoft JhengHei" panose="020B0604030504040204" pitchFamily="34" charset="-120"/>
              </a:rPr>
              <a:t>使得香港維護國家安全方面有了</a:t>
            </a:r>
            <a:r>
              <a:rPr lang="zh-CN" altLang="en-US" sz="2800" dirty="0">
                <a:solidFill>
                  <a:schemeClr val="accent1"/>
                </a:solidFill>
                <a:latin typeface="Microsoft JhengHei" panose="020B0604030504040204" pitchFamily="34" charset="-120"/>
                <a:ea typeface="Microsoft JhengHei" panose="020B0604030504040204" pitchFamily="34" charset="-120"/>
              </a:rPr>
              <a:t>制度保障</a:t>
            </a:r>
            <a:r>
              <a:rPr lang="zh-CN" altLang="en-US" sz="2800" dirty="0">
                <a:solidFill>
                  <a:schemeClr val="tx1"/>
                </a:solidFill>
                <a:latin typeface="Microsoft JhengHei" panose="020B0604030504040204" pitchFamily="34" charset="-120"/>
                <a:ea typeface="Microsoft JhengHei" panose="020B0604030504040204" pitchFamily="34" charset="-120"/>
              </a:rPr>
              <a:t>，</a:t>
            </a:r>
            <a:r>
              <a:rPr lang="zh-CN" altLang="en-US" sz="2800" dirty="0">
                <a:solidFill>
                  <a:schemeClr val="accent1"/>
                </a:solidFill>
                <a:latin typeface="Microsoft JhengHei" panose="020B0604030504040204" pitchFamily="34" charset="-120"/>
                <a:ea typeface="Microsoft JhengHei" panose="020B0604030504040204" pitchFamily="34" charset="-120"/>
              </a:rPr>
              <a:t>彌補</a:t>
            </a:r>
            <a:r>
              <a:rPr lang="zh-CN" altLang="en-US" sz="2800" dirty="0">
                <a:solidFill>
                  <a:schemeClr val="tx1"/>
                </a:solidFill>
                <a:latin typeface="Microsoft JhengHei" panose="020B0604030504040204" pitchFamily="34" charset="-120"/>
                <a:ea typeface="Microsoft JhengHei" panose="020B0604030504040204" pitchFamily="34" charset="-120"/>
              </a:rPr>
              <a:t>了香港維護國家安全法律制度和執行機制的</a:t>
            </a:r>
            <a:r>
              <a:rPr lang="zh-CN" altLang="en-US" sz="2800" dirty="0">
                <a:solidFill>
                  <a:schemeClr val="accent1"/>
                </a:solidFill>
                <a:latin typeface="Microsoft JhengHei" panose="020B0604030504040204" pitchFamily="34" charset="-120"/>
                <a:ea typeface="Microsoft JhengHei" panose="020B0604030504040204" pitchFamily="34" charset="-120"/>
              </a:rPr>
              <a:t>漏洞</a:t>
            </a:r>
            <a:endParaRPr lang="en-HK" altLang="zh-CN" sz="2800" dirty="0">
              <a:solidFill>
                <a:schemeClr val="tx1"/>
              </a:solidFill>
              <a:latin typeface="Microsoft JhengHei" panose="020B0604030504040204" pitchFamily="34" charset="-120"/>
              <a:ea typeface="Microsoft JhengHei" panose="020B0604030504040204" pitchFamily="34" charset="-120"/>
            </a:endParaRPr>
          </a:p>
          <a:p>
            <a:pPr marL="514350" indent="-514350" algn="just">
              <a:lnSpc>
                <a:spcPct val="150000"/>
              </a:lnSpc>
              <a:buFontTx/>
              <a:buAutoNum type="arabicPeriod"/>
              <a:defRPr/>
            </a:pPr>
            <a:r>
              <a:rPr lang="zh-TW" altLang="en-US" sz="2800" dirty="0">
                <a:solidFill>
                  <a:schemeClr val="tx1"/>
                </a:solidFill>
                <a:latin typeface="Microsoft JhengHei" panose="020B0604030504040204" pitchFamily="34" charset="-120"/>
                <a:ea typeface="Microsoft JhengHei" panose="020B0604030504040204" pitchFamily="34" charset="-120"/>
              </a:rPr>
              <a:t>明確指出</a:t>
            </a:r>
            <a:r>
              <a:rPr lang="zh-TW" altLang="en-US" sz="2800" dirty="0">
                <a:solidFill>
                  <a:schemeClr val="accent1"/>
                </a:solidFill>
                <a:latin typeface="Microsoft JhengHei" panose="020B0604030504040204" pitchFamily="34" charset="-120"/>
                <a:ea typeface="Microsoft JhengHei" panose="020B0604030504040204" pitchFamily="34" charset="-120"/>
              </a:rPr>
              <a:t>國家安全事務屬中央事權</a:t>
            </a:r>
            <a:r>
              <a:rPr lang="zh-TW" altLang="en-US" sz="2800" dirty="0">
                <a:solidFill>
                  <a:schemeClr val="tx1"/>
                </a:solidFill>
                <a:latin typeface="Microsoft JhengHei" panose="020B0604030504040204" pitchFamily="34" charset="-120"/>
                <a:ea typeface="Microsoft JhengHei" panose="020B0604030504040204" pitchFamily="34" charset="-120"/>
              </a:rPr>
              <a:t>，因此在維護國家安全事務中</a:t>
            </a:r>
            <a:r>
              <a:rPr lang="zh-CN" altLang="en-US" sz="2800" dirty="0">
                <a:solidFill>
                  <a:schemeClr val="tx1"/>
                </a:solidFill>
                <a:latin typeface="Microsoft JhengHei" panose="020B0604030504040204" pitchFamily="34" charset="-120"/>
                <a:ea typeface="Microsoft JhengHei" panose="020B0604030504040204" pitchFamily="34" charset="-120"/>
              </a:rPr>
              <a:t>，</a:t>
            </a:r>
            <a:r>
              <a:rPr lang="zh-TW" altLang="en-US" sz="2800" dirty="0">
                <a:solidFill>
                  <a:schemeClr val="tx1"/>
                </a:solidFill>
                <a:latin typeface="Microsoft JhengHei" panose="020B0604030504040204" pitchFamily="34" charset="-120"/>
                <a:ea typeface="Microsoft JhengHei" panose="020B0604030504040204" pitchFamily="34" charset="-120"/>
              </a:rPr>
              <a:t>由中央發揮領導、指導、主導作用</a:t>
            </a:r>
            <a:r>
              <a:rPr lang="en-US" altLang="zh-TW" sz="2800" dirty="0">
                <a:solidFill>
                  <a:schemeClr val="tx1"/>
                </a:solidFill>
                <a:latin typeface="Microsoft JhengHei" panose="020B0604030504040204" pitchFamily="34" charset="-120"/>
                <a:ea typeface="Microsoft JhengHei" panose="020B0604030504040204" pitchFamily="34" charset="-120"/>
              </a:rPr>
              <a:t> </a:t>
            </a:r>
            <a:endParaRPr lang="en-HK" altLang="zh-CN" sz="2800" dirty="0">
              <a:solidFill>
                <a:schemeClr val="tx1"/>
              </a:solidFill>
              <a:latin typeface="Microsoft JhengHei" panose="020B0604030504040204" pitchFamily="34" charset="-120"/>
              <a:ea typeface="Microsoft JhengHei" panose="020B0604030504040204" pitchFamily="34" charset="-120"/>
            </a:endParaRPr>
          </a:p>
          <a:p>
            <a:pPr marL="514350" indent="-514350" algn="just">
              <a:lnSpc>
                <a:spcPct val="150000"/>
              </a:lnSpc>
              <a:buFontTx/>
              <a:buAutoNum type="arabicPeriod"/>
              <a:defRPr/>
            </a:pPr>
            <a:r>
              <a:rPr lang="zh-TW" altLang="en-US" sz="2800" dirty="0">
                <a:solidFill>
                  <a:schemeClr val="tx1"/>
                </a:solidFill>
                <a:latin typeface="Microsoft JhengHei" panose="020B0604030504040204" pitchFamily="34" charset="-120"/>
                <a:ea typeface="Microsoft JhengHei" panose="020B0604030504040204" pitchFamily="34" charset="-120"/>
              </a:rPr>
              <a:t>完善「一國兩制」下，維護國家安全的法律體系</a:t>
            </a:r>
            <a:endParaRPr lang="en-HK" altLang="zh-CN" sz="2800" dirty="0">
              <a:solidFill>
                <a:schemeClr val="tx1"/>
              </a:solidFill>
              <a:latin typeface="Microsoft JhengHei" panose="020B0604030504040204" pitchFamily="34" charset="-120"/>
              <a:ea typeface="Microsoft JhengHei" panose="020B0604030504040204" pitchFamily="34" charset="-120"/>
            </a:endParaRPr>
          </a:p>
        </p:txBody>
      </p:sp>
      <p:sp>
        <p:nvSpPr>
          <p:cNvPr id="7" name="Rectangle: Rounded Corners 6">
            <a:extLst>
              <a:ext uri="{FF2B5EF4-FFF2-40B4-BE49-F238E27FC236}">
                <a16:creationId xmlns:a16="http://schemas.microsoft.com/office/drawing/2014/main" id="{EADDBD8F-2DE8-4F6B-B936-50E5AD5C2D37}"/>
              </a:ext>
            </a:extLst>
          </p:cNvPr>
          <p:cNvSpPr/>
          <p:nvPr/>
        </p:nvSpPr>
        <p:spPr>
          <a:xfrm>
            <a:off x="637961" y="393881"/>
            <a:ext cx="9514531" cy="8069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solidFill>
                  <a:schemeClr val="bg1"/>
                </a:solidFill>
                <a:latin typeface="+mn-ea"/>
              </a:rPr>
              <a:t>實行</a:t>
            </a:r>
            <a:r>
              <a:rPr lang="en-US" altLang="zh-TW" sz="4000" dirty="0">
                <a:solidFill>
                  <a:schemeClr val="bg1"/>
                </a:solidFill>
                <a:latin typeface="+mn-ea"/>
              </a:rPr>
              <a:t>《</a:t>
            </a:r>
            <a:r>
              <a:rPr lang="zh-TW" altLang="en-US" sz="4000" dirty="0">
                <a:solidFill>
                  <a:schemeClr val="bg1"/>
                </a:solidFill>
                <a:latin typeface="+mn-ea"/>
              </a:rPr>
              <a:t>香港國安法</a:t>
            </a:r>
            <a:r>
              <a:rPr lang="en-US" altLang="zh-TW" sz="4000" dirty="0">
                <a:solidFill>
                  <a:schemeClr val="bg1"/>
                </a:solidFill>
                <a:latin typeface="+mn-ea"/>
              </a:rPr>
              <a:t>》</a:t>
            </a:r>
            <a:r>
              <a:rPr lang="zh-TW" altLang="en-US" sz="4000" dirty="0">
                <a:solidFill>
                  <a:schemeClr val="bg1"/>
                </a:solidFill>
                <a:latin typeface="+mn-ea"/>
              </a:rPr>
              <a:t>的作用</a:t>
            </a:r>
            <a:endParaRPr lang="en-HK" sz="4000" dirty="0">
              <a:solidFill>
                <a:schemeClr val="bg1"/>
              </a:solidFill>
              <a:latin typeface="+mn-ea"/>
            </a:endParaRPr>
          </a:p>
        </p:txBody>
      </p:sp>
      <p:grpSp>
        <p:nvGrpSpPr>
          <p:cNvPr id="5" name="Group 4">
            <a:extLst>
              <a:ext uri="{FF2B5EF4-FFF2-40B4-BE49-F238E27FC236}">
                <a16:creationId xmlns:a16="http://schemas.microsoft.com/office/drawing/2014/main" id="{20B67E65-4E5E-45F0-9509-5BAA958DB11E}"/>
              </a:ext>
            </a:extLst>
          </p:cNvPr>
          <p:cNvGrpSpPr/>
          <p:nvPr/>
        </p:nvGrpSpPr>
        <p:grpSpPr>
          <a:xfrm>
            <a:off x="11681028" y="186952"/>
            <a:ext cx="516038" cy="2052098"/>
            <a:chOff x="11681028" y="186952"/>
            <a:chExt cx="516038" cy="2052098"/>
          </a:xfrm>
        </p:grpSpPr>
        <p:sp>
          <p:nvSpPr>
            <p:cNvPr id="6" name="Rectangle: Top Corners Rounded 5">
              <a:extLst>
                <a:ext uri="{FF2B5EF4-FFF2-40B4-BE49-F238E27FC236}">
                  <a16:creationId xmlns:a16="http://schemas.microsoft.com/office/drawing/2014/main" id="{17F742D5-B089-4096-9FC5-EC36D978F272}"/>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8" name="TextBox 7">
              <a:extLst>
                <a:ext uri="{FF2B5EF4-FFF2-40B4-BE49-F238E27FC236}">
                  <a16:creationId xmlns:a16="http://schemas.microsoft.com/office/drawing/2014/main" id="{62F8A0D3-C6B5-4BD2-8B0D-E7129CD79417}"/>
                </a:ext>
              </a:extLst>
            </p:cNvPr>
            <p:cNvSpPr txBox="1"/>
            <p:nvPr/>
          </p:nvSpPr>
          <p:spPr>
            <a:xfrm>
              <a:off x="11686092" y="300058"/>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3</a:t>
              </a:r>
            </a:p>
          </p:txBody>
        </p:sp>
      </p:grpSp>
    </p:spTree>
    <p:extLst>
      <p:ext uri="{BB962C8B-B14F-4D97-AF65-F5344CB8AC3E}">
        <p14:creationId xmlns:p14="http://schemas.microsoft.com/office/powerpoint/2010/main" val="28456246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AEC2E71-C772-4914-A627-27524164ABAD}"/>
              </a:ext>
            </a:extLst>
          </p:cNvPr>
          <p:cNvSpPr/>
          <p:nvPr/>
        </p:nvSpPr>
        <p:spPr>
          <a:xfrm>
            <a:off x="637961" y="393881"/>
            <a:ext cx="9514531" cy="8069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dirty="0">
                <a:solidFill>
                  <a:schemeClr val="bg1"/>
                </a:solidFill>
                <a:latin typeface="+mn-ea"/>
              </a:rPr>
              <a:t>《</a:t>
            </a:r>
            <a:r>
              <a:rPr lang="zh-TW" altLang="en-US" sz="4000" dirty="0">
                <a:solidFill>
                  <a:schemeClr val="bg1"/>
                </a:solidFill>
                <a:latin typeface="+mn-ea"/>
              </a:rPr>
              <a:t>香港國安法</a:t>
            </a:r>
            <a:r>
              <a:rPr lang="en-US" altLang="zh-TW" sz="4000" dirty="0">
                <a:solidFill>
                  <a:schemeClr val="bg1"/>
                </a:solidFill>
                <a:latin typeface="+mn-ea"/>
              </a:rPr>
              <a:t>》</a:t>
            </a:r>
            <a:r>
              <a:rPr lang="zh-TW" altLang="en-US" sz="4000" dirty="0">
                <a:solidFill>
                  <a:schemeClr val="bg1"/>
                </a:solidFill>
                <a:latin typeface="+mn-ea"/>
              </a:rPr>
              <a:t>如何體現一國兩制原則</a:t>
            </a:r>
            <a:endParaRPr lang="en-HK" sz="4000" dirty="0">
              <a:solidFill>
                <a:schemeClr val="bg1"/>
              </a:solidFill>
              <a:latin typeface="+mn-ea"/>
            </a:endParaRPr>
          </a:p>
        </p:txBody>
      </p:sp>
      <p:sp>
        <p:nvSpPr>
          <p:cNvPr id="6" name="Rectangle: Rounded Corners 5">
            <a:extLst>
              <a:ext uri="{FF2B5EF4-FFF2-40B4-BE49-F238E27FC236}">
                <a16:creationId xmlns:a16="http://schemas.microsoft.com/office/drawing/2014/main" id="{57533D53-8356-4215-841B-BF0FEA7D4D79}"/>
              </a:ext>
            </a:extLst>
          </p:cNvPr>
          <p:cNvSpPr/>
          <p:nvPr/>
        </p:nvSpPr>
        <p:spPr>
          <a:xfrm>
            <a:off x="637960" y="1743282"/>
            <a:ext cx="9932905" cy="3781118"/>
          </a:xfrm>
          <a:prstGeom prst="roundRect">
            <a:avLst/>
          </a:prstGeom>
          <a:solidFill>
            <a:srgbClr val="FC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eaLnBrk="1" hangingPunct="1">
              <a:lnSpc>
                <a:spcPct val="150000"/>
              </a:lnSpc>
              <a:buFont typeface="Arial" panose="020B0604020202020204" pitchFamily="34" charset="0"/>
              <a:buChar char="•"/>
            </a:pPr>
            <a:r>
              <a:rPr lang="zh-TW" altLang="en-US" sz="2800" b="1" dirty="0">
                <a:solidFill>
                  <a:schemeClr val="accent1"/>
                </a:solidFill>
                <a:latin typeface="+mn-ea"/>
              </a:rPr>
              <a:t>不是</a:t>
            </a:r>
            <a:r>
              <a:rPr lang="zh-TW" altLang="en-US" sz="2800" dirty="0">
                <a:solidFill>
                  <a:schemeClr val="tx1"/>
                </a:solidFill>
                <a:latin typeface="+mn-ea"/>
              </a:rPr>
              <a:t>把</a:t>
            </a:r>
            <a:r>
              <a:rPr lang="en-US" altLang="zh-TW" sz="2800" dirty="0">
                <a:solidFill>
                  <a:schemeClr val="tx1"/>
                </a:solidFill>
                <a:latin typeface="+mn-ea"/>
              </a:rPr>
              <a:t>《</a:t>
            </a:r>
            <a:r>
              <a:rPr lang="zh-TW" altLang="en-US" sz="2800" dirty="0">
                <a:solidFill>
                  <a:schemeClr val="tx1"/>
                </a:solidFill>
                <a:latin typeface="+mn-ea"/>
              </a:rPr>
              <a:t>國家安全法</a:t>
            </a:r>
            <a:r>
              <a:rPr lang="en-US" altLang="zh-TW" sz="2800" dirty="0">
                <a:solidFill>
                  <a:schemeClr val="tx1"/>
                </a:solidFill>
                <a:latin typeface="+mn-ea"/>
              </a:rPr>
              <a:t>》</a:t>
            </a:r>
            <a:r>
              <a:rPr lang="zh-TW" altLang="en-US" sz="2800" dirty="0">
                <a:solidFill>
                  <a:schemeClr val="tx1"/>
                </a:solidFill>
                <a:latin typeface="+mn-ea"/>
              </a:rPr>
              <a:t>、</a:t>
            </a:r>
            <a:r>
              <a:rPr lang="en-US" altLang="zh-TW" sz="2800" dirty="0">
                <a:solidFill>
                  <a:schemeClr val="tx1"/>
                </a:solidFill>
                <a:latin typeface="+mn-ea"/>
              </a:rPr>
              <a:t>《</a:t>
            </a:r>
            <a:r>
              <a:rPr lang="zh-TW" altLang="en-US" sz="2800" dirty="0">
                <a:solidFill>
                  <a:schemeClr val="tx1"/>
                </a:solidFill>
                <a:latin typeface="+mn-ea"/>
              </a:rPr>
              <a:t>國家情報法</a:t>
            </a:r>
            <a:r>
              <a:rPr lang="en-US" altLang="zh-TW" sz="2800" dirty="0">
                <a:solidFill>
                  <a:schemeClr val="tx1"/>
                </a:solidFill>
                <a:latin typeface="+mn-ea"/>
              </a:rPr>
              <a:t>》</a:t>
            </a:r>
            <a:r>
              <a:rPr lang="zh-TW" altLang="en-US" sz="2800" dirty="0">
                <a:solidFill>
                  <a:schemeClr val="tx1"/>
                </a:solidFill>
                <a:latin typeface="+mn-ea"/>
              </a:rPr>
              <a:t>、</a:t>
            </a:r>
            <a:r>
              <a:rPr lang="en-US" altLang="zh-TW" sz="2800" dirty="0">
                <a:solidFill>
                  <a:schemeClr val="tx1"/>
                </a:solidFill>
                <a:latin typeface="+mn-ea"/>
              </a:rPr>
              <a:t>《</a:t>
            </a:r>
            <a:r>
              <a:rPr lang="zh-TW" altLang="en-US" sz="2800" dirty="0">
                <a:solidFill>
                  <a:schemeClr val="tx1"/>
                </a:solidFill>
                <a:latin typeface="+mn-ea"/>
              </a:rPr>
              <a:t>反間諜法</a:t>
            </a:r>
            <a:r>
              <a:rPr lang="en-US" altLang="zh-TW" sz="2800" dirty="0">
                <a:solidFill>
                  <a:schemeClr val="tx1"/>
                </a:solidFill>
                <a:latin typeface="+mn-ea"/>
              </a:rPr>
              <a:t>》</a:t>
            </a:r>
            <a:r>
              <a:rPr lang="zh-TW" altLang="en-US" sz="2800" dirty="0">
                <a:solidFill>
                  <a:schemeClr val="tx1"/>
                </a:solidFill>
                <a:latin typeface="+mn-ea"/>
              </a:rPr>
              <a:t>、</a:t>
            </a:r>
            <a:r>
              <a:rPr lang="en-US" altLang="zh-TW" sz="2800" dirty="0">
                <a:solidFill>
                  <a:schemeClr val="tx1"/>
                </a:solidFill>
                <a:latin typeface="+mn-ea"/>
              </a:rPr>
              <a:t>《</a:t>
            </a:r>
            <a:r>
              <a:rPr lang="zh-TW" altLang="en-US" sz="2800" dirty="0">
                <a:solidFill>
                  <a:schemeClr val="tx1"/>
                </a:solidFill>
                <a:latin typeface="+mn-ea"/>
              </a:rPr>
              <a:t>反恐怖主義法</a:t>
            </a:r>
            <a:r>
              <a:rPr lang="en-US" altLang="zh-TW" sz="2800" dirty="0">
                <a:solidFill>
                  <a:schemeClr val="tx1"/>
                </a:solidFill>
                <a:latin typeface="+mn-ea"/>
              </a:rPr>
              <a:t>》</a:t>
            </a:r>
            <a:r>
              <a:rPr lang="zh-TW" altLang="en-US" sz="2800" dirty="0">
                <a:solidFill>
                  <a:schemeClr val="tx1"/>
                </a:solidFill>
                <a:latin typeface="+mn-ea"/>
              </a:rPr>
              <a:t>等全國性法律列入基本法附件三在香港特別行政區實施</a:t>
            </a:r>
            <a:endParaRPr lang="en-HK" altLang="zh-TW" sz="2800" dirty="0">
              <a:solidFill>
                <a:schemeClr val="tx1"/>
              </a:solidFill>
              <a:latin typeface="+mn-ea"/>
            </a:endParaRPr>
          </a:p>
          <a:p>
            <a:pPr marL="0" indent="0" eaLnBrk="1" hangingPunct="1">
              <a:lnSpc>
                <a:spcPct val="150000"/>
              </a:lnSpc>
            </a:pPr>
            <a:endParaRPr lang="en-HK" altLang="zh-TW" dirty="0">
              <a:solidFill>
                <a:schemeClr val="tx1"/>
              </a:solidFill>
              <a:latin typeface="+mn-ea"/>
            </a:endParaRPr>
          </a:p>
          <a:p>
            <a:pPr marL="457200" indent="-457200">
              <a:lnSpc>
                <a:spcPct val="150000"/>
              </a:lnSpc>
              <a:buFont typeface="Arial" panose="020B0604020202020204" pitchFamily="34" charset="0"/>
              <a:buChar char="•"/>
            </a:pPr>
            <a:r>
              <a:rPr lang="en-US" altLang="zh-TW" sz="2800" dirty="0">
                <a:solidFill>
                  <a:schemeClr val="tx1"/>
                </a:solidFill>
                <a:latin typeface="+mn-ea"/>
              </a:rPr>
              <a:t>《</a:t>
            </a:r>
            <a:r>
              <a:rPr lang="zh-TW" altLang="en-US" sz="2800" dirty="0">
                <a:solidFill>
                  <a:schemeClr val="tx1"/>
                </a:solidFill>
                <a:latin typeface="+mn-ea"/>
              </a:rPr>
              <a:t>香港國安法</a:t>
            </a:r>
            <a:r>
              <a:rPr lang="en-US" altLang="zh-TW" sz="2800" dirty="0">
                <a:solidFill>
                  <a:schemeClr val="tx1"/>
                </a:solidFill>
                <a:latin typeface="+mn-ea"/>
              </a:rPr>
              <a:t>》</a:t>
            </a:r>
            <a:r>
              <a:rPr lang="zh-TW" altLang="en-US" sz="2800" dirty="0">
                <a:solidFill>
                  <a:schemeClr val="tx1"/>
                </a:solidFill>
                <a:latin typeface="+mn-ea"/>
              </a:rPr>
              <a:t>是專為香港特別行政區制定的法律</a:t>
            </a:r>
            <a:endParaRPr lang="en-HK" altLang="zh-TW" sz="2800" dirty="0">
              <a:solidFill>
                <a:schemeClr val="tx1"/>
              </a:solidFill>
              <a:latin typeface="+mn-ea"/>
            </a:endParaRPr>
          </a:p>
        </p:txBody>
      </p:sp>
      <p:grpSp>
        <p:nvGrpSpPr>
          <p:cNvPr id="4" name="Group 3">
            <a:extLst>
              <a:ext uri="{FF2B5EF4-FFF2-40B4-BE49-F238E27FC236}">
                <a16:creationId xmlns:a16="http://schemas.microsoft.com/office/drawing/2014/main" id="{B853F835-9A90-42F3-97C5-D336C74E86AC}"/>
              </a:ext>
            </a:extLst>
          </p:cNvPr>
          <p:cNvGrpSpPr/>
          <p:nvPr/>
        </p:nvGrpSpPr>
        <p:grpSpPr>
          <a:xfrm>
            <a:off x="11681028" y="186952"/>
            <a:ext cx="516038" cy="2052098"/>
            <a:chOff x="11681028" y="186952"/>
            <a:chExt cx="516038" cy="2052098"/>
          </a:xfrm>
        </p:grpSpPr>
        <p:sp>
          <p:nvSpPr>
            <p:cNvPr id="5" name="Rectangle: Top Corners Rounded 4">
              <a:extLst>
                <a:ext uri="{FF2B5EF4-FFF2-40B4-BE49-F238E27FC236}">
                  <a16:creationId xmlns:a16="http://schemas.microsoft.com/office/drawing/2014/main" id="{44091794-50F4-4918-9EC7-503A16B7F0C9}"/>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7" name="TextBox 6">
              <a:extLst>
                <a:ext uri="{FF2B5EF4-FFF2-40B4-BE49-F238E27FC236}">
                  <a16:creationId xmlns:a16="http://schemas.microsoft.com/office/drawing/2014/main" id="{BE7ED00E-5E25-4506-97E8-D8A404E2F156}"/>
                </a:ext>
              </a:extLst>
            </p:cNvPr>
            <p:cNvSpPr txBox="1"/>
            <p:nvPr/>
          </p:nvSpPr>
          <p:spPr>
            <a:xfrm>
              <a:off x="11686092" y="300058"/>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3</a:t>
              </a:r>
            </a:p>
          </p:txBody>
        </p:sp>
      </p:grpSp>
    </p:spTree>
    <p:extLst>
      <p:ext uri="{BB962C8B-B14F-4D97-AF65-F5344CB8AC3E}">
        <p14:creationId xmlns:p14="http://schemas.microsoft.com/office/powerpoint/2010/main" val="1803126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Top Corners Rounded 9">
            <a:extLst>
              <a:ext uri="{FF2B5EF4-FFF2-40B4-BE49-F238E27FC236}">
                <a16:creationId xmlns:a16="http://schemas.microsoft.com/office/drawing/2014/main" id="{073694E1-613D-49F6-9E42-653E9CF4D41D}"/>
              </a:ext>
            </a:extLst>
          </p:cNvPr>
          <p:cNvSpPr/>
          <p:nvPr/>
        </p:nvSpPr>
        <p:spPr>
          <a:xfrm>
            <a:off x="679075" y="168231"/>
            <a:ext cx="1575547" cy="929717"/>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小結</a:t>
            </a:r>
            <a:endParaRPr lang="en-HK" sz="4800" b="1" dirty="0"/>
          </a:p>
        </p:txBody>
      </p:sp>
      <p:sp>
        <p:nvSpPr>
          <p:cNvPr id="6" name="Content Placeholder 2">
            <a:extLst>
              <a:ext uri="{FF2B5EF4-FFF2-40B4-BE49-F238E27FC236}">
                <a16:creationId xmlns:a16="http://schemas.microsoft.com/office/drawing/2014/main" id="{96A226B0-5BA6-4A04-BFDF-F3CBF4EB8908}"/>
              </a:ext>
            </a:extLst>
          </p:cNvPr>
          <p:cNvSpPr txBox="1">
            <a:spLocks/>
          </p:cNvSpPr>
          <p:nvPr/>
        </p:nvSpPr>
        <p:spPr>
          <a:xfrm>
            <a:off x="423553" y="3974043"/>
            <a:ext cx="11344894" cy="9355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zh-TW" altLang="en-US" dirty="0"/>
          </a:p>
        </p:txBody>
      </p:sp>
      <p:sp>
        <p:nvSpPr>
          <p:cNvPr id="7" name="Rectangle: Rounded Corners 6">
            <a:extLst>
              <a:ext uri="{FF2B5EF4-FFF2-40B4-BE49-F238E27FC236}">
                <a16:creationId xmlns:a16="http://schemas.microsoft.com/office/drawing/2014/main" id="{11A85AD4-816C-4443-BE42-253CE858DFB4}"/>
              </a:ext>
            </a:extLst>
          </p:cNvPr>
          <p:cNvSpPr/>
          <p:nvPr/>
        </p:nvSpPr>
        <p:spPr>
          <a:xfrm>
            <a:off x="679075" y="1238410"/>
            <a:ext cx="8545312" cy="58477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TW" sz="3200" dirty="0">
                <a:solidFill>
                  <a:schemeClr val="bg1"/>
                </a:solidFill>
              </a:rPr>
              <a:t>《</a:t>
            </a:r>
            <a:r>
              <a:rPr lang="zh-TW" altLang="en-US" sz="3200" dirty="0">
                <a:solidFill>
                  <a:schemeClr val="bg1"/>
                </a:solidFill>
              </a:rPr>
              <a:t>香港國安法</a:t>
            </a:r>
            <a:r>
              <a:rPr lang="en-US" altLang="zh-TW" sz="3200" dirty="0">
                <a:solidFill>
                  <a:schemeClr val="bg1"/>
                </a:solidFill>
              </a:rPr>
              <a:t>》</a:t>
            </a:r>
            <a:r>
              <a:rPr lang="zh-TW" altLang="en-US" sz="3200" dirty="0">
                <a:solidFill>
                  <a:schemeClr val="bg1"/>
                </a:solidFill>
              </a:rPr>
              <a:t>對香港的長遠發展有何意義：</a:t>
            </a:r>
            <a:endParaRPr lang="en-HK" altLang="zh-TW" sz="3200" dirty="0">
              <a:solidFill>
                <a:schemeClr val="bg1"/>
              </a:solidFill>
            </a:endParaRPr>
          </a:p>
        </p:txBody>
      </p:sp>
      <p:sp>
        <p:nvSpPr>
          <p:cNvPr id="12" name="Rectangle: Rounded Corners 11">
            <a:extLst>
              <a:ext uri="{FF2B5EF4-FFF2-40B4-BE49-F238E27FC236}">
                <a16:creationId xmlns:a16="http://schemas.microsoft.com/office/drawing/2014/main" id="{8F766058-8777-4F65-B5AB-C94A5F806C2B}"/>
              </a:ext>
            </a:extLst>
          </p:cNvPr>
          <p:cNvSpPr/>
          <p:nvPr/>
        </p:nvSpPr>
        <p:spPr>
          <a:xfrm>
            <a:off x="631486" y="1954774"/>
            <a:ext cx="3438329" cy="4203775"/>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buFont typeface="Arial" panose="020B0604020202020204" pitchFamily="34" charset="0"/>
              <a:buChar char="•"/>
            </a:pPr>
            <a:r>
              <a:rPr lang="zh-TW" altLang="en-US" sz="2800" dirty="0">
                <a:solidFill>
                  <a:schemeClr val="tx1"/>
                </a:solidFill>
                <a:latin typeface="Microsoft JhengHei Light" panose="020B0304030504040204" pitchFamily="34" charset="-120"/>
                <a:ea typeface="Microsoft JhengHei Light" panose="020B0304030504040204" pitchFamily="34" charset="-120"/>
              </a:rPr>
              <a:t>有效防治和制止四類危害國家安全行為</a:t>
            </a:r>
            <a:endParaRPr lang="en-HK" altLang="zh-TW" sz="2800" dirty="0">
              <a:solidFill>
                <a:schemeClr val="tx1"/>
              </a:solidFill>
              <a:latin typeface="Microsoft JhengHei Light" panose="020B0304030504040204" pitchFamily="34" charset="-120"/>
              <a:ea typeface="Microsoft JhengHei Light" panose="020B0304030504040204" pitchFamily="34" charset="-120"/>
            </a:endParaRPr>
          </a:p>
          <a:p>
            <a:pPr marL="457200" lvl="0" indent="-457200">
              <a:buFont typeface="Arial" panose="020B0604020202020204" pitchFamily="34" charset="0"/>
              <a:buChar char="•"/>
            </a:pPr>
            <a:r>
              <a:rPr lang="zh-TW" altLang="en-US" sz="2800" dirty="0">
                <a:solidFill>
                  <a:schemeClr val="tx1"/>
                </a:solidFill>
                <a:latin typeface="Microsoft JhengHei Light" panose="020B0304030504040204" pitchFamily="34" charset="-120"/>
                <a:ea typeface="Microsoft JhengHei Light" panose="020B0304030504040204" pitchFamily="34" charset="-120"/>
                <a:sym typeface="SimSun" panose="02010600030101010101" pitchFamily="2" charset="-122"/>
              </a:rPr>
              <a:t>彌補國家安全的制度漏洞</a:t>
            </a:r>
            <a:endParaRPr lang="en-HK" altLang="zh-TW" sz="2800" dirty="0">
              <a:solidFill>
                <a:schemeClr val="tx1"/>
              </a:solidFill>
              <a:latin typeface="Microsoft JhengHei Light" panose="020B0304030504040204" pitchFamily="34" charset="-120"/>
              <a:ea typeface="Microsoft JhengHei Light" panose="020B0304030504040204" pitchFamily="34" charset="-120"/>
              <a:sym typeface="SimSun" panose="02010600030101010101" pitchFamily="2" charset="-122"/>
            </a:endParaRPr>
          </a:p>
          <a:p>
            <a:pPr marL="457200" lvl="0" indent="-457200">
              <a:buFont typeface="Arial" panose="020B0604020202020204" pitchFamily="34" charset="0"/>
              <a:buChar char="•"/>
            </a:pPr>
            <a:r>
              <a:rPr lang="zh-TW" altLang="en-US" sz="2800" dirty="0">
                <a:solidFill>
                  <a:schemeClr val="tx1"/>
                </a:solidFill>
                <a:latin typeface="Microsoft JhengHei Light" panose="020B0304030504040204" pitchFamily="34" charset="-120"/>
                <a:ea typeface="Microsoft JhengHei Light" panose="020B0304030504040204" pitchFamily="34" charset="-120"/>
              </a:rPr>
              <a:t>完善維護國家安全的法律體系</a:t>
            </a:r>
            <a:endParaRPr lang="en-HK" altLang="zh-CN" sz="2800" dirty="0">
              <a:solidFill>
                <a:schemeClr val="tx1"/>
              </a:solidFill>
              <a:latin typeface="Microsoft JhengHei Light" panose="020B0304030504040204" pitchFamily="34" charset="-120"/>
              <a:ea typeface="Microsoft JhengHei Light" panose="020B0304030504040204" pitchFamily="34" charset="-120"/>
            </a:endParaRPr>
          </a:p>
        </p:txBody>
      </p:sp>
      <p:sp>
        <p:nvSpPr>
          <p:cNvPr id="15" name="Rectangle: Rounded Corners 14">
            <a:extLst>
              <a:ext uri="{FF2B5EF4-FFF2-40B4-BE49-F238E27FC236}">
                <a16:creationId xmlns:a16="http://schemas.microsoft.com/office/drawing/2014/main" id="{8DBE7FC3-A7BA-4027-9F1C-610569E89523}"/>
              </a:ext>
            </a:extLst>
          </p:cNvPr>
          <p:cNvSpPr/>
          <p:nvPr/>
        </p:nvSpPr>
        <p:spPr>
          <a:xfrm>
            <a:off x="4824252" y="2266384"/>
            <a:ext cx="2995736" cy="3205051"/>
          </a:xfrm>
          <a:prstGeom prst="round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buFont typeface="Arial" panose="020B0604020202020204" pitchFamily="34" charset="0"/>
              <a:buChar char="•"/>
            </a:pPr>
            <a:r>
              <a:rPr lang="zh-TW" altLang="en-US" sz="2800" dirty="0">
                <a:solidFill>
                  <a:schemeClr val="bg1"/>
                </a:solidFill>
                <a:latin typeface="Microsoft JhengHei Light" panose="020B0304030504040204" pitchFamily="34" charset="-120"/>
                <a:ea typeface="Microsoft JhengHei Light" panose="020B0304030504040204" pitchFamily="34" charset="-120"/>
                <a:sym typeface="SimSun" panose="02010600030101010101" pitchFamily="2" charset="-122"/>
              </a:rPr>
              <a:t>保持香港特區的繁榮和穩定</a:t>
            </a:r>
            <a:endParaRPr lang="en-HK" altLang="zh-TW" sz="2800" dirty="0">
              <a:solidFill>
                <a:schemeClr val="bg1"/>
              </a:solidFill>
              <a:latin typeface="Microsoft JhengHei Light" panose="020B0304030504040204" pitchFamily="34" charset="-120"/>
              <a:ea typeface="Microsoft JhengHei Light" panose="020B0304030504040204" pitchFamily="34" charset="-120"/>
              <a:sym typeface="SimSun" panose="02010600030101010101" pitchFamily="2" charset="-122"/>
            </a:endParaRPr>
          </a:p>
          <a:p>
            <a:pPr marL="457200" lvl="0" indent="-457200">
              <a:buFont typeface="Arial" panose="020B0604020202020204" pitchFamily="34" charset="0"/>
              <a:buChar char="•"/>
            </a:pPr>
            <a:r>
              <a:rPr lang="zh-TW" altLang="en-US" sz="2800" dirty="0">
                <a:solidFill>
                  <a:schemeClr val="bg1"/>
                </a:solidFill>
                <a:latin typeface="Microsoft JhengHei Light" panose="020B0304030504040204" pitchFamily="34" charset="-120"/>
                <a:ea typeface="Microsoft JhengHei Light" panose="020B0304030504040204" pitchFamily="34" charset="-120"/>
                <a:sym typeface="SimSun" panose="02010600030101010101" pitchFamily="2" charset="-122"/>
              </a:rPr>
              <a:t>保障香港居民的合法權益</a:t>
            </a:r>
            <a:endParaRPr lang="en-HK" altLang="zh-TW" sz="2800" dirty="0"/>
          </a:p>
        </p:txBody>
      </p:sp>
      <p:sp>
        <p:nvSpPr>
          <p:cNvPr id="16" name="Rectangle: Rounded Corners 15">
            <a:extLst>
              <a:ext uri="{FF2B5EF4-FFF2-40B4-BE49-F238E27FC236}">
                <a16:creationId xmlns:a16="http://schemas.microsoft.com/office/drawing/2014/main" id="{CF0957F9-DA33-4996-817A-C09CB4A7F86F}"/>
              </a:ext>
            </a:extLst>
          </p:cNvPr>
          <p:cNvSpPr/>
          <p:nvPr/>
        </p:nvSpPr>
        <p:spPr>
          <a:xfrm>
            <a:off x="8612259" y="3185239"/>
            <a:ext cx="2487173" cy="1565873"/>
          </a:xfrm>
          <a:prstGeom prst="roundRect">
            <a:avLst/>
          </a:prstGeom>
          <a:solidFill>
            <a:srgbClr val="EF569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TW" altLang="en-US" sz="2800" dirty="0"/>
              <a:t>有利香港的長遠發展</a:t>
            </a:r>
            <a:endParaRPr lang="en-HK" sz="2800" dirty="0"/>
          </a:p>
        </p:txBody>
      </p:sp>
      <p:sp>
        <p:nvSpPr>
          <p:cNvPr id="2" name="Arrow: Right 1">
            <a:extLst>
              <a:ext uri="{FF2B5EF4-FFF2-40B4-BE49-F238E27FC236}">
                <a16:creationId xmlns:a16="http://schemas.microsoft.com/office/drawing/2014/main" id="{9A695536-0B0C-470F-B864-CD3F23A405AF}"/>
              </a:ext>
            </a:extLst>
          </p:cNvPr>
          <p:cNvSpPr/>
          <p:nvPr/>
        </p:nvSpPr>
        <p:spPr>
          <a:xfrm>
            <a:off x="4117403" y="3611425"/>
            <a:ext cx="659261" cy="725237"/>
          </a:xfrm>
          <a:prstGeom prst="rightArrow">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17" name="Arrow: Right 16">
            <a:extLst>
              <a:ext uri="{FF2B5EF4-FFF2-40B4-BE49-F238E27FC236}">
                <a16:creationId xmlns:a16="http://schemas.microsoft.com/office/drawing/2014/main" id="{56B30372-821A-479F-AB5B-CC6E05C87E9D}"/>
              </a:ext>
            </a:extLst>
          </p:cNvPr>
          <p:cNvSpPr/>
          <p:nvPr/>
        </p:nvSpPr>
        <p:spPr>
          <a:xfrm>
            <a:off x="7873319" y="3611424"/>
            <a:ext cx="659261" cy="725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23" name="Oval 22">
            <a:extLst>
              <a:ext uri="{FF2B5EF4-FFF2-40B4-BE49-F238E27FC236}">
                <a16:creationId xmlns:a16="http://schemas.microsoft.com/office/drawing/2014/main" id="{ACE04B37-3A55-49CB-9CA7-045CAE4F8A78}"/>
              </a:ext>
            </a:extLst>
          </p:cNvPr>
          <p:cNvSpPr/>
          <p:nvPr/>
        </p:nvSpPr>
        <p:spPr>
          <a:xfrm>
            <a:off x="8265407" y="4922168"/>
            <a:ext cx="2061882" cy="155236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完成</a:t>
            </a:r>
            <a:endParaRPr lang="en-HK" altLang="zh-TW" sz="2400" b="1" dirty="0"/>
          </a:p>
          <a:p>
            <a:pPr algn="ctr"/>
            <a:r>
              <a:rPr lang="zh-TW" altLang="en-US" sz="2400" b="1" dirty="0"/>
              <a:t>課後</a:t>
            </a:r>
            <a:endParaRPr lang="en-HK" altLang="zh-TW" sz="2400" b="1" dirty="0"/>
          </a:p>
          <a:p>
            <a:pPr algn="ctr"/>
            <a:r>
              <a:rPr lang="zh-TW" altLang="en-US" sz="2400" b="1" dirty="0"/>
              <a:t>工作紙</a:t>
            </a:r>
            <a:endParaRPr lang="en-HK" sz="2400" b="1" dirty="0"/>
          </a:p>
        </p:txBody>
      </p:sp>
      <p:pic>
        <p:nvPicPr>
          <p:cNvPr id="24" name="Picture 23">
            <a:extLst>
              <a:ext uri="{FF2B5EF4-FFF2-40B4-BE49-F238E27FC236}">
                <a16:creationId xmlns:a16="http://schemas.microsoft.com/office/drawing/2014/main" id="{6EEFF6CB-BD6A-4D92-910D-FF102808A6E5}"/>
              </a:ext>
            </a:extLst>
          </p:cNvPr>
          <p:cNvPicPr>
            <a:picLocks noChangeAspect="1"/>
          </p:cNvPicPr>
          <p:nvPr/>
        </p:nvPicPr>
        <p:blipFill>
          <a:blip r:embed="rId3"/>
          <a:stretch>
            <a:fillRect/>
          </a:stretch>
        </p:blipFill>
        <p:spPr>
          <a:xfrm>
            <a:off x="10592236" y="5187481"/>
            <a:ext cx="1014391" cy="1021742"/>
          </a:xfrm>
          <a:prstGeom prst="rect">
            <a:avLst/>
          </a:prstGeom>
        </p:spPr>
      </p:pic>
    </p:spTree>
    <p:extLst>
      <p:ext uri="{BB962C8B-B14F-4D97-AF65-F5344CB8AC3E}">
        <p14:creationId xmlns:p14="http://schemas.microsoft.com/office/powerpoint/2010/main" val="111630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A260A6-B058-A544-A5BC-BB93871CE707}"/>
              </a:ext>
            </a:extLst>
          </p:cNvPr>
          <p:cNvSpPr>
            <a:spLocks noGrp="1"/>
          </p:cNvSpPr>
          <p:nvPr>
            <p:ph idx="1"/>
          </p:nvPr>
        </p:nvSpPr>
        <p:spPr>
          <a:xfrm>
            <a:off x="511017" y="1179329"/>
            <a:ext cx="6364911" cy="4167311"/>
          </a:xfrm>
        </p:spPr>
        <p:txBody>
          <a:bodyPr>
            <a:noAutofit/>
          </a:bodyPr>
          <a:lstStyle/>
          <a:p>
            <a:pPr marL="0" indent="0">
              <a:buNone/>
            </a:pPr>
            <a:r>
              <a:rPr lang="zh-TW" altLang="en-US" dirty="0">
                <a:latin typeface="+mn-ea"/>
                <a:ea typeface="+mn-ea"/>
              </a:rPr>
              <a:t>知識</a:t>
            </a:r>
            <a:endParaRPr lang="en-HK" altLang="zh-TW" dirty="0">
              <a:latin typeface="+mn-ea"/>
              <a:ea typeface="+mn-ea"/>
            </a:endParaRPr>
          </a:p>
          <a:p>
            <a:pPr>
              <a:buFont typeface="Wingdings" panose="05000000000000000000" pitchFamily="2" charset="2"/>
              <a:buChar char="§"/>
            </a:pPr>
            <a:r>
              <a:rPr lang="zh-TW" altLang="en-US" dirty="0">
                <a:latin typeface="+mn-ea"/>
                <a:ea typeface="+mn-ea"/>
              </a:rPr>
              <a:t>了解</a:t>
            </a:r>
            <a:r>
              <a:rPr lang="en-US" altLang="zh-TW" dirty="0">
                <a:latin typeface="+mn-ea"/>
                <a:ea typeface="+mn-ea"/>
              </a:rPr>
              <a:t>《</a:t>
            </a:r>
            <a:r>
              <a:rPr lang="zh-TW" altLang="en-US" dirty="0">
                <a:latin typeface="+mn-ea"/>
                <a:ea typeface="+mn-ea"/>
              </a:rPr>
              <a:t>香港國安法</a:t>
            </a:r>
            <a:r>
              <a:rPr lang="en-US" altLang="zh-TW" dirty="0">
                <a:latin typeface="+mn-ea"/>
                <a:ea typeface="+mn-ea"/>
              </a:rPr>
              <a:t>》</a:t>
            </a:r>
            <a:r>
              <a:rPr lang="zh-TW" altLang="en-US" dirty="0">
                <a:latin typeface="+mn-ea"/>
                <a:ea typeface="+mn-ea"/>
              </a:rPr>
              <a:t>與香港長遠發展的關係</a:t>
            </a:r>
            <a:endParaRPr lang="en-HK" altLang="zh-TW" dirty="0">
              <a:latin typeface="+mn-ea"/>
              <a:ea typeface="+mn-ea"/>
            </a:endParaRPr>
          </a:p>
          <a:p>
            <a:pPr marL="0" indent="0">
              <a:buNone/>
            </a:pPr>
            <a:endParaRPr lang="en-HK" altLang="zh-TW" sz="1200" dirty="0">
              <a:latin typeface="+mn-ea"/>
              <a:ea typeface="+mn-ea"/>
            </a:endParaRPr>
          </a:p>
          <a:p>
            <a:pPr marL="0" indent="0">
              <a:buNone/>
            </a:pPr>
            <a:r>
              <a:rPr lang="zh-TW" altLang="en-US" dirty="0">
                <a:latin typeface="+mn-ea"/>
                <a:ea typeface="+mn-ea"/>
              </a:rPr>
              <a:t>技能</a:t>
            </a:r>
            <a:endParaRPr lang="en-HK" altLang="zh-TW" dirty="0">
              <a:latin typeface="+mn-ea"/>
              <a:ea typeface="+mn-ea"/>
            </a:endParaRPr>
          </a:p>
          <a:p>
            <a:pPr>
              <a:buFont typeface="Wingdings" panose="05000000000000000000" pitchFamily="2" charset="2"/>
              <a:buChar char="§"/>
            </a:pPr>
            <a:r>
              <a:rPr lang="zh-TW" altLang="en-US" dirty="0">
                <a:latin typeface="+mn-ea"/>
                <a:ea typeface="+mn-ea"/>
              </a:rPr>
              <a:t>根據事實和證據，澄清重要概念</a:t>
            </a:r>
          </a:p>
          <a:p>
            <a:pPr marL="0" indent="0">
              <a:buNone/>
            </a:pPr>
            <a:r>
              <a:rPr lang="en-US" altLang="zh-TW" dirty="0">
                <a:latin typeface="+mn-ea"/>
                <a:ea typeface="+mn-ea"/>
              </a:rPr>
              <a:t>(</a:t>
            </a:r>
            <a:r>
              <a:rPr lang="zh-TW" altLang="en-US" dirty="0">
                <a:latin typeface="+mn-ea"/>
                <a:ea typeface="+mn-ea"/>
              </a:rPr>
              <a:t>香港國安法</a:t>
            </a:r>
            <a:r>
              <a:rPr lang="en-US" altLang="zh-TW" dirty="0">
                <a:latin typeface="+mn-ea"/>
                <a:ea typeface="+mn-ea"/>
              </a:rPr>
              <a:t>)</a:t>
            </a:r>
          </a:p>
          <a:p>
            <a:pPr marL="0" indent="0">
              <a:buNone/>
            </a:pPr>
            <a:endParaRPr lang="en-US" altLang="zh-TW" sz="1200" dirty="0">
              <a:latin typeface="+mn-ea"/>
              <a:ea typeface="+mn-ea"/>
            </a:endParaRPr>
          </a:p>
          <a:p>
            <a:pPr marL="0" indent="0">
              <a:buNone/>
            </a:pPr>
            <a:r>
              <a:rPr lang="zh-TW" altLang="en-US" dirty="0">
                <a:latin typeface="+mn-ea"/>
                <a:ea typeface="+mn-ea"/>
              </a:rPr>
              <a:t>態度</a:t>
            </a:r>
            <a:endParaRPr lang="en-HK" altLang="zh-TW" dirty="0">
              <a:latin typeface="+mn-ea"/>
              <a:ea typeface="+mn-ea"/>
            </a:endParaRPr>
          </a:p>
          <a:p>
            <a:pPr>
              <a:buFont typeface="Wingdings" panose="05000000000000000000" pitchFamily="2" charset="2"/>
              <a:buChar char="§"/>
            </a:pPr>
            <a:r>
              <a:rPr lang="zh-TW" altLang="en-US" dirty="0">
                <a:latin typeface="+mn-ea"/>
                <a:ea typeface="+mn-ea"/>
              </a:rPr>
              <a:t>明白立法在穩定社會秩序的重要性</a:t>
            </a:r>
            <a:endParaRPr lang="en-HK" altLang="zh-TW" dirty="0">
              <a:latin typeface="+mn-ea"/>
              <a:ea typeface="+mn-ea"/>
            </a:endParaRPr>
          </a:p>
        </p:txBody>
      </p:sp>
      <p:pic>
        <p:nvPicPr>
          <p:cNvPr id="7" name="Picture 6">
            <a:extLst>
              <a:ext uri="{FF2B5EF4-FFF2-40B4-BE49-F238E27FC236}">
                <a16:creationId xmlns:a16="http://schemas.microsoft.com/office/drawing/2014/main" id="{454FE3EE-68C4-47A7-BE45-26E15E8C23FB}"/>
              </a:ext>
            </a:extLst>
          </p:cNvPr>
          <p:cNvPicPr>
            <a:picLocks noChangeAspect="1"/>
          </p:cNvPicPr>
          <p:nvPr/>
        </p:nvPicPr>
        <p:blipFill>
          <a:blip r:embed="rId2"/>
          <a:stretch>
            <a:fillRect/>
          </a:stretch>
        </p:blipFill>
        <p:spPr>
          <a:xfrm>
            <a:off x="7531503" y="2129307"/>
            <a:ext cx="3217333" cy="3217333"/>
          </a:xfrm>
          <a:prstGeom prst="rect">
            <a:avLst/>
          </a:prstGeom>
        </p:spPr>
      </p:pic>
      <p:sp>
        <p:nvSpPr>
          <p:cNvPr id="8" name="Title 1">
            <a:extLst>
              <a:ext uri="{FF2B5EF4-FFF2-40B4-BE49-F238E27FC236}">
                <a16:creationId xmlns:a16="http://schemas.microsoft.com/office/drawing/2014/main" id="{655F2574-DDE1-4F8F-AF13-8FB67AC83045}"/>
              </a:ext>
            </a:extLst>
          </p:cNvPr>
          <p:cNvSpPr txBox="1">
            <a:spLocks/>
          </p:cNvSpPr>
          <p:nvPr/>
        </p:nvSpPr>
        <p:spPr>
          <a:xfrm>
            <a:off x="189789" y="286740"/>
            <a:ext cx="2383730" cy="6707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300">
                <a:solidFill>
                  <a:srgbClr val="EF569C"/>
                </a:solidFill>
                <a:latin typeface="MHEI-MEDIUM-HKSCS-U" panose="020B0604050101010104" pitchFamily="34" charset="-120"/>
                <a:ea typeface="MHEI-MEDIUM-HKSCS-U" panose="020B0604050101010104" pitchFamily="34" charset="-120"/>
                <a:cs typeface="Microsoft Himalaya" pitchFamily="2" charset="0"/>
              </a:defRPr>
            </a:lvl1pPr>
          </a:lstStyle>
          <a:p>
            <a:r>
              <a:rPr lang="zh-TW" altLang="en-US" sz="4000" dirty="0">
                <a:latin typeface="+mn-ea"/>
                <a:ea typeface="+mn-ea"/>
              </a:rPr>
              <a:t>學習重點</a:t>
            </a:r>
            <a:endParaRPr lang="en-US" sz="4000" dirty="0">
              <a:latin typeface="+mn-ea"/>
              <a:ea typeface="+mn-ea"/>
            </a:endParaRPr>
          </a:p>
        </p:txBody>
      </p:sp>
    </p:spTree>
    <p:extLst>
      <p:ext uri="{BB962C8B-B14F-4D97-AF65-F5344CB8AC3E}">
        <p14:creationId xmlns:p14="http://schemas.microsoft.com/office/powerpoint/2010/main" val="16546493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圓角 3">
            <a:extLst>
              <a:ext uri="{FF2B5EF4-FFF2-40B4-BE49-F238E27FC236}">
                <a16:creationId xmlns:a16="http://schemas.microsoft.com/office/drawing/2014/main" id="{C0FD9EA0-87B9-47B5-A4BD-0B9695791E54}"/>
              </a:ext>
            </a:extLst>
          </p:cNvPr>
          <p:cNvSpPr/>
          <p:nvPr/>
        </p:nvSpPr>
        <p:spPr>
          <a:xfrm>
            <a:off x="423554" y="1175024"/>
            <a:ext cx="10492096" cy="4934861"/>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spcAft>
                <a:spcPts val="0"/>
              </a:spcAft>
              <a:buClrTx/>
              <a:buSzTx/>
              <a:tabLst/>
              <a:defRPr/>
            </a:pPr>
            <a:r>
              <a:rPr kumimoji="0" lang="zh-TW" altLang="en-US" sz="2800" b="0" i="0" u="none" strike="noStrike" kern="1200" cap="none" normalizeH="0" baseline="0" noProof="0" dirty="0">
                <a:ln>
                  <a:noFill/>
                </a:ln>
                <a:solidFill>
                  <a:srgbClr val="4459A8"/>
                </a:solidFill>
                <a:effectLst/>
                <a:uLnTx/>
                <a:uFillTx/>
                <a:latin typeface="微軟正黑體" panose="020B0604030504040204" pitchFamily="34" charset="-120"/>
                <a:ea typeface="微軟正黑體" panose="020B0604030504040204" pitchFamily="34" charset="-120"/>
                <a:cs typeface="Microsoft Himalaya" pitchFamily="2" charset="0"/>
              </a:rPr>
              <a:t>中國文化研究院</a:t>
            </a:r>
            <a:r>
              <a:rPr kumimoji="0" lang="en-US" altLang="zh-TW" sz="2800" b="0" i="0" u="none" strike="noStrike" kern="1200" cap="none" normalizeH="0" baseline="0" noProof="0" dirty="0">
                <a:ln>
                  <a:noFill/>
                </a:ln>
                <a:solidFill>
                  <a:srgbClr val="4459A8"/>
                </a:solidFill>
                <a:effectLst/>
                <a:uLnTx/>
                <a:uFillTx/>
                <a:latin typeface="微軟正黑體" panose="020B0604030504040204" pitchFamily="34" charset="-120"/>
                <a:ea typeface="微軟正黑體" panose="020B0604030504040204" pitchFamily="34" charset="-120"/>
                <a:cs typeface="Microsoft Himalaya" pitchFamily="2" charset="0"/>
              </a:rPr>
              <a:t>《</a:t>
            </a:r>
            <a:r>
              <a:rPr kumimoji="0" lang="zh-TW" altLang="en-US" sz="2800" b="0" i="0" u="none" strike="noStrike" kern="1200" cap="none" normalizeH="0" baseline="0" noProof="0" dirty="0">
                <a:ln>
                  <a:noFill/>
                </a:ln>
                <a:solidFill>
                  <a:srgbClr val="4459A8"/>
                </a:solidFill>
                <a:effectLst/>
                <a:uLnTx/>
                <a:uFillTx/>
                <a:latin typeface="微軟正黑體" panose="020B0604030504040204" pitchFamily="34" charset="-120"/>
                <a:ea typeface="微軟正黑體" panose="020B0604030504040204" pitchFamily="34" charset="-120"/>
                <a:cs typeface="Microsoft Himalaya" pitchFamily="2" charset="0"/>
              </a:rPr>
              <a:t>全國性法律在香港的實施</a:t>
            </a:r>
            <a:r>
              <a:rPr kumimoji="0" lang="en-US" altLang="zh-TW" sz="2800" b="0" i="0" u="none" strike="noStrike" kern="1200" cap="none" normalizeH="0" baseline="0" noProof="0" dirty="0">
                <a:ln>
                  <a:noFill/>
                </a:ln>
                <a:solidFill>
                  <a:srgbClr val="4459A8"/>
                </a:solidFill>
                <a:effectLst/>
                <a:uLnTx/>
                <a:uFillTx/>
                <a:latin typeface="微軟正黑體" panose="020B0604030504040204" pitchFamily="34" charset="-120"/>
                <a:ea typeface="微軟正黑體" panose="020B0604030504040204" pitchFamily="34" charset="-120"/>
                <a:cs typeface="Microsoft Himalaya" pitchFamily="2" charset="0"/>
              </a:rPr>
              <a:t>》</a:t>
            </a:r>
            <a:r>
              <a:rPr kumimoji="0" lang="zh-TW" altLang="en-US" sz="2800" b="0" i="0" u="none" strike="noStrike" kern="1200" cap="none" normalizeH="0" baseline="0" noProof="0" dirty="0">
                <a:ln>
                  <a:noFill/>
                </a:ln>
                <a:solidFill>
                  <a:srgbClr val="4459A8"/>
                </a:solidFill>
                <a:effectLst/>
                <a:uLnTx/>
                <a:uFillTx/>
                <a:latin typeface="微軟正黑體" panose="020B0604030504040204" pitchFamily="34" charset="-120"/>
                <a:ea typeface="微軟正黑體" panose="020B0604030504040204" pitchFamily="34" charset="-120"/>
                <a:cs typeface="Microsoft Himalaya" pitchFamily="2" charset="0"/>
              </a:rPr>
              <a:t>資源套</a:t>
            </a:r>
            <a:endParaRPr kumimoji="0" lang="en-US" altLang="zh-TW" sz="2800" b="0" i="0" u="none" strike="noStrike" kern="1200" cap="none" normalizeH="0" baseline="0" noProof="0" dirty="0">
              <a:ln>
                <a:noFill/>
              </a:ln>
              <a:solidFill>
                <a:srgbClr val="4459A8"/>
              </a:solidFill>
              <a:effectLst/>
              <a:uLnTx/>
              <a:uFillTx/>
              <a:latin typeface="微軟正黑體" panose="020B0604030504040204" pitchFamily="34" charset="-120"/>
              <a:ea typeface="微軟正黑體" panose="020B0604030504040204" pitchFamily="34" charset="-120"/>
              <a:cs typeface="Microsoft Himalaya" pitchFamily="2" charset="0"/>
            </a:endParaRPr>
          </a:p>
          <a:p>
            <a:pPr marR="0" lvl="0" algn="l" defTabSz="914400" rtl="0" eaLnBrk="1" fontAlgn="auto" latinLnBrk="0" hangingPunct="1">
              <a:spcAft>
                <a:spcPts val="0"/>
              </a:spcAft>
              <a:buClrTx/>
              <a:buSzTx/>
              <a:tabLst/>
              <a:defRPr/>
            </a:pPr>
            <a:r>
              <a:rPr kumimoji="0" lang="en-US" altLang="zh-TW" sz="2800" b="0" i="0" u="none" strike="noStrike" kern="1200" cap="none" normalizeH="0" baseline="0" noProof="0" dirty="0">
                <a:ln>
                  <a:noFill/>
                </a:ln>
                <a:solidFill>
                  <a:srgbClr val="4459A8"/>
                </a:solidFill>
                <a:effectLst/>
                <a:uLnTx/>
                <a:uFillTx/>
                <a:latin typeface="微軟正黑體" panose="020B0604030504040204" pitchFamily="34" charset="-120"/>
                <a:ea typeface="微軟正黑體" panose="020B0604030504040204" pitchFamily="34" charset="-120"/>
                <a:cs typeface="Microsoft Himalaya" pitchFamily="2" charset="0"/>
              </a:rPr>
              <a:t>〈</a:t>
            </a:r>
            <a:r>
              <a:rPr kumimoji="0" lang="zh-TW" altLang="en-US" sz="2800" b="0" i="0" u="none" strike="noStrike" kern="1200" cap="none" normalizeH="0" baseline="0" noProof="0" dirty="0">
                <a:ln>
                  <a:noFill/>
                </a:ln>
                <a:solidFill>
                  <a:srgbClr val="4459A8"/>
                </a:solidFill>
                <a:effectLst/>
                <a:uLnTx/>
                <a:uFillTx/>
                <a:latin typeface="微軟正黑體" panose="020B0604030504040204" pitchFamily="34" charset="-120"/>
                <a:ea typeface="微軟正黑體" panose="020B0604030504040204" pitchFamily="34" charset="-120"/>
                <a:cs typeface="Microsoft Himalaya" pitchFamily="2" charset="0"/>
              </a:rPr>
              <a:t>基本法附件三：在香港特別行政區實施的全國性法律</a:t>
            </a:r>
            <a:r>
              <a:rPr kumimoji="0" lang="en-US" altLang="zh-TW" sz="2800" b="0" i="0" u="none" strike="noStrike" kern="1200" cap="none" normalizeH="0" baseline="0" noProof="0" dirty="0">
                <a:ln>
                  <a:noFill/>
                </a:ln>
                <a:solidFill>
                  <a:srgbClr val="4459A8"/>
                </a:solidFill>
                <a:effectLst/>
                <a:uLnTx/>
                <a:uFillTx/>
                <a:latin typeface="微軟正黑體" panose="020B0604030504040204" pitchFamily="34" charset="-120"/>
                <a:ea typeface="微軟正黑體" panose="020B0604030504040204" pitchFamily="34" charset="-120"/>
                <a:cs typeface="Microsoft Himalaya" pitchFamily="2" charset="0"/>
              </a:rPr>
              <a:t>〉</a:t>
            </a:r>
            <a:r>
              <a:rPr lang="zh-TW" altLang="en-US" sz="2800" dirty="0">
                <a:solidFill>
                  <a:srgbClr val="4459A8"/>
                </a:solidFill>
                <a:latin typeface="微軟正黑體" panose="020B0604030504040204" pitchFamily="34" charset="-120"/>
                <a:ea typeface="微軟正黑體" panose="020B0604030504040204" pitchFamily="34" charset="-120"/>
                <a:cs typeface="Microsoft Himalaya" pitchFamily="2" charset="0"/>
              </a:rPr>
              <a:t>動畫</a:t>
            </a:r>
            <a:endParaRPr kumimoji="0" lang="zh-TW" altLang="en-US" sz="2800" b="0" i="0" u="none" strike="noStrike" kern="1200" cap="none" normalizeH="0" baseline="0" noProof="0" dirty="0">
              <a:ln>
                <a:noFill/>
              </a:ln>
              <a:solidFill>
                <a:srgbClr val="4459A8"/>
              </a:solidFill>
              <a:effectLst/>
              <a:uLnTx/>
              <a:uFillTx/>
              <a:latin typeface="微軟正黑體" panose="020B0604030504040204" pitchFamily="34" charset="-120"/>
              <a:ea typeface="微軟正黑體" panose="020B0604030504040204" pitchFamily="34" charset="-120"/>
              <a:cs typeface="Microsoft Himalaya" pitchFamily="2" charset="0"/>
            </a:endParaRPr>
          </a:p>
          <a:p>
            <a:pPr marR="0" lvl="0" algn="l" defTabSz="914400" rtl="0" eaLnBrk="1" fontAlgn="auto" latinLnBrk="0" hangingPunct="1">
              <a:spcAft>
                <a:spcPts val="0"/>
              </a:spcAft>
              <a:buClrTx/>
              <a:buSzTx/>
              <a:tabLst/>
              <a:defRPr/>
            </a:pPr>
            <a:r>
              <a:rPr kumimoji="0" lang="en-US" altLang="zh-TW" sz="2000" b="0" i="0" u="none" strike="noStrike" kern="1200" cap="none" normalizeH="0" baseline="0" noProof="0" dirty="0">
                <a:ln>
                  <a:noFill/>
                </a:ln>
                <a:solidFill>
                  <a:srgbClr val="4459A8"/>
                </a:solidFill>
                <a:effectLst/>
                <a:uLnTx/>
                <a:uFillTx/>
                <a:latin typeface="微軟正黑體" panose="020B0604030504040204" pitchFamily="34" charset="-120"/>
                <a:ea typeface="微軟正黑體" panose="020B0604030504040204" pitchFamily="34" charset="-120"/>
                <a:cs typeface="Microsoft Himalaya" pitchFamily="2" charset="0"/>
                <a:hlinkClick r:id="rId2"/>
              </a:rPr>
              <a:t>https://chiculture.org.hk/tc/node/3918</a:t>
            </a:r>
            <a:r>
              <a:rPr kumimoji="0" lang="en-US" altLang="zh-TW" sz="2000" b="0" i="0" u="none" strike="noStrike" kern="1200" cap="none" normalizeH="0" baseline="0" noProof="0" dirty="0">
                <a:ln>
                  <a:noFill/>
                </a:ln>
                <a:solidFill>
                  <a:srgbClr val="4459A8"/>
                </a:solidFill>
                <a:effectLst/>
                <a:uLnTx/>
                <a:uFillTx/>
                <a:latin typeface="微軟正黑體" panose="020B0604030504040204" pitchFamily="34" charset="-120"/>
                <a:ea typeface="微軟正黑體" panose="020B0604030504040204" pitchFamily="34" charset="-120"/>
                <a:cs typeface="Microsoft Himalaya" pitchFamily="2" charset="0"/>
              </a:rPr>
              <a:t> </a:t>
            </a:r>
          </a:p>
          <a:p>
            <a:pPr marR="0" lvl="0" algn="l" defTabSz="914400" rtl="0" eaLnBrk="1" fontAlgn="auto" latinLnBrk="0" hangingPunct="1">
              <a:spcAft>
                <a:spcPts val="0"/>
              </a:spcAft>
              <a:buClrTx/>
              <a:buSzTx/>
              <a:tabLst/>
              <a:defRPr/>
            </a:pPr>
            <a:endParaRPr kumimoji="0" lang="en-US" altLang="zh-HK" sz="2800" b="0" i="0" u="none" strike="noStrike" kern="1200" cap="none" spc="300" normalizeH="0" baseline="0" noProof="0" dirty="0">
              <a:ln>
                <a:noFill/>
              </a:ln>
              <a:solidFill>
                <a:srgbClr val="4459A8"/>
              </a:solidFill>
              <a:effectLst/>
              <a:uLnTx/>
              <a:uFillTx/>
              <a:latin typeface="微軟正黑體" panose="020B0604030504040204" pitchFamily="34" charset="-120"/>
              <a:ea typeface="微軟正黑體" panose="020B0604030504040204" pitchFamily="34" charset="-120"/>
              <a:cs typeface="Microsoft Himalaya" pitchFamily="2" charset="0"/>
            </a:endParaRPr>
          </a:p>
          <a:p>
            <a:pPr marR="0" lvl="0" algn="l" defTabSz="914400" rtl="0" eaLnBrk="1" fontAlgn="auto" latinLnBrk="0" hangingPunct="1">
              <a:spcAft>
                <a:spcPts val="0"/>
              </a:spcAft>
              <a:buClrTx/>
              <a:buSzTx/>
              <a:tabLst/>
              <a:defRPr/>
            </a:pPr>
            <a:r>
              <a:rPr lang="zh-HK" altLang="en-US" sz="2800" dirty="0">
                <a:solidFill>
                  <a:srgbClr val="4459A8"/>
                </a:solidFill>
                <a:latin typeface="微軟正黑體" panose="020B0604030504040204" pitchFamily="34" charset="-120"/>
                <a:ea typeface="微軟正黑體" panose="020B0604030504040204" pitchFamily="34" charset="-120"/>
                <a:cs typeface="Microsoft Himalaya" pitchFamily="2" charset="0"/>
              </a:rPr>
              <a:t>中國文化研究院</a:t>
            </a:r>
            <a:r>
              <a:rPr lang="en-US" altLang="zh-HK" sz="2800" dirty="0">
                <a:solidFill>
                  <a:srgbClr val="4459A8"/>
                </a:solidFill>
                <a:latin typeface="微軟正黑體" panose="020B0604030504040204" pitchFamily="34" charset="-120"/>
                <a:ea typeface="微軟正黑體" panose="020B0604030504040204" pitchFamily="34" charset="-120"/>
                <a:cs typeface="Microsoft Himalaya" pitchFamily="2" charset="0"/>
              </a:rPr>
              <a:t>〈</a:t>
            </a:r>
            <a:r>
              <a:rPr lang="zh-HK" altLang="en-US" sz="2800" dirty="0">
                <a:solidFill>
                  <a:srgbClr val="4459A8"/>
                </a:solidFill>
                <a:latin typeface="微軟正黑體" panose="020B0604030504040204" pitchFamily="34" charset="-120"/>
                <a:ea typeface="微軟正黑體" panose="020B0604030504040204" pitchFamily="34" charset="-120"/>
                <a:cs typeface="Microsoft Himalaya" pitchFamily="2" charset="0"/>
              </a:rPr>
              <a:t>全國人民代表大會</a:t>
            </a:r>
            <a:r>
              <a:rPr lang="en-US" altLang="zh-HK" sz="2800" dirty="0">
                <a:solidFill>
                  <a:srgbClr val="4459A8"/>
                </a:solidFill>
                <a:latin typeface="微軟正黑體" panose="020B0604030504040204" pitchFamily="34" charset="-120"/>
                <a:ea typeface="微軟正黑體" panose="020B0604030504040204" pitchFamily="34" charset="-120"/>
                <a:cs typeface="Microsoft Himalaya" pitchFamily="2" charset="0"/>
              </a:rPr>
              <a:t>〉</a:t>
            </a:r>
            <a:r>
              <a:rPr lang="en-US" altLang="zh-HK" sz="2800" dirty="0">
                <a:solidFill>
                  <a:srgbClr val="4459A8"/>
                </a:solidFill>
                <a:latin typeface="微軟正黑體" panose="020B0604030504040204" pitchFamily="34" charset="-120"/>
                <a:ea typeface="微軟正黑體" panose="020B0604030504040204" pitchFamily="34" charset="-120"/>
                <a:cs typeface="Microsoft Himalaya" pitchFamily="2" charset="0"/>
                <a:hlinkClick r:id="rId3"/>
              </a:rPr>
              <a:t>https://ls.chiculture.org.hk/</a:t>
            </a:r>
            <a:r>
              <a:rPr lang="en-US" altLang="zh-HK" sz="2800" dirty="0" err="1">
                <a:solidFill>
                  <a:srgbClr val="4459A8"/>
                </a:solidFill>
                <a:latin typeface="微軟正黑體" panose="020B0604030504040204" pitchFamily="34" charset="-120"/>
                <a:ea typeface="微軟正黑體" panose="020B0604030504040204" pitchFamily="34" charset="-120"/>
                <a:cs typeface="Microsoft Himalaya" pitchFamily="2" charset="0"/>
                <a:hlinkClick r:id="rId3"/>
              </a:rPr>
              <a:t>tc</a:t>
            </a:r>
            <a:r>
              <a:rPr lang="en-US" altLang="zh-HK" sz="2800" dirty="0">
                <a:solidFill>
                  <a:srgbClr val="4459A8"/>
                </a:solidFill>
                <a:latin typeface="微軟正黑體" panose="020B0604030504040204" pitchFamily="34" charset="-120"/>
                <a:ea typeface="微軟正黑體" panose="020B0604030504040204" pitchFamily="34" charset="-120"/>
                <a:cs typeface="Microsoft Himalaya" pitchFamily="2" charset="0"/>
                <a:hlinkClick r:id="rId3"/>
              </a:rPr>
              <a:t>/idea-aspect/86</a:t>
            </a:r>
            <a:r>
              <a:rPr lang="en-US" altLang="zh-HK" sz="2800" dirty="0">
                <a:solidFill>
                  <a:srgbClr val="4459A8"/>
                </a:solidFill>
                <a:latin typeface="微軟正黑體" panose="020B0604030504040204" pitchFamily="34" charset="-120"/>
                <a:ea typeface="微軟正黑體" panose="020B0604030504040204" pitchFamily="34" charset="-120"/>
                <a:cs typeface="Microsoft Himalaya" pitchFamily="2" charset="0"/>
              </a:rPr>
              <a:t>   </a:t>
            </a:r>
          </a:p>
          <a:p>
            <a:pPr marR="0" lvl="0" algn="l" defTabSz="914400" rtl="0" eaLnBrk="1" fontAlgn="auto" latinLnBrk="0" hangingPunct="1">
              <a:spcAft>
                <a:spcPts val="0"/>
              </a:spcAft>
              <a:buClrTx/>
              <a:buSzTx/>
              <a:tabLst/>
              <a:defRPr/>
            </a:pPr>
            <a:endParaRPr kumimoji="0" lang="en-US" altLang="zh-HK" sz="2800" b="0" i="0" u="none" strike="noStrike" kern="1200" cap="none" spc="300" normalizeH="0" baseline="0" noProof="0" dirty="0">
              <a:ln>
                <a:noFill/>
              </a:ln>
              <a:solidFill>
                <a:srgbClr val="4459A8"/>
              </a:solidFill>
              <a:effectLst/>
              <a:uLnTx/>
              <a:uFillTx/>
              <a:latin typeface="微軟正黑體" panose="020B0604030504040204" pitchFamily="34" charset="-120"/>
              <a:ea typeface="微軟正黑體" panose="020B0604030504040204" pitchFamily="34" charset="-120"/>
              <a:cs typeface="Microsoft Himalaya" pitchFamily="2" charset="0"/>
            </a:endParaRPr>
          </a:p>
          <a:p>
            <a:pPr lvl="0">
              <a:defRPr/>
            </a:pPr>
            <a:r>
              <a:rPr kumimoji="0" lang="zh-HK" altLang="en-US" sz="2800" b="0" i="0" u="none" strike="noStrike" kern="1200" cap="none" normalizeH="0" baseline="0" noProof="0" dirty="0">
                <a:ln>
                  <a:noFill/>
                </a:ln>
                <a:solidFill>
                  <a:srgbClr val="4459A8"/>
                </a:solidFill>
                <a:effectLst/>
                <a:uLnTx/>
                <a:uFillTx/>
                <a:latin typeface="微軟正黑體" panose="020B0604030504040204" pitchFamily="34" charset="-120"/>
                <a:ea typeface="微軟正黑體" panose="020B0604030504040204" pitchFamily="34" charset="-120"/>
                <a:cs typeface="Microsoft Himalaya" pitchFamily="2" charset="0"/>
              </a:rPr>
              <a:t>全民國家安全教育日</a:t>
            </a:r>
            <a:r>
              <a:rPr kumimoji="0" lang="en-US" altLang="zh-TW" sz="2800" b="0" i="0" u="none" strike="noStrike" kern="1200" cap="none" normalizeH="0" baseline="0" noProof="0" dirty="0">
                <a:ln>
                  <a:noFill/>
                </a:ln>
                <a:solidFill>
                  <a:srgbClr val="4459A8"/>
                </a:solidFill>
                <a:effectLst/>
                <a:uLnTx/>
                <a:uFillTx/>
                <a:latin typeface="微軟正黑體" panose="020B0604030504040204" pitchFamily="34" charset="-120"/>
                <a:ea typeface="微軟正黑體" panose="020B0604030504040204" pitchFamily="34" charset="-120"/>
                <a:cs typeface="Microsoft Himalaya" pitchFamily="2" charset="0"/>
              </a:rPr>
              <a:t>《</a:t>
            </a:r>
            <a:r>
              <a:rPr kumimoji="0" lang="zh-TW" altLang="en-US" sz="2800" b="0" i="0" u="none" strike="noStrike" kern="1200" cap="none" normalizeH="0" baseline="0" noProof="0" dirty="0">
                <a:ln>
                  <a:noFill/>
                </a:ln>
                <a:solidFill>
                  <a:srgbClr val="4459A8"/>
                </a:solidFill>
                <a:effectLst/>
                <a:uLnTx/>
                <a:uFillTx/>
                <a:latin typeface="微軟正黑體" panose="020B0604030504040204" pitchFamily="34" charset="-120"/>
                <a:ea typeface="微軟正黑體" panose="020B0604030504040204" pitchFamily="34" charset="-120"/>
                <a:cs typeface="Microsoft Himalaya" pitchFamily="2" charset="0"/>
              </a:rPr>
              <a:t>精華重溫：活動回顧</a:t>
            </a:r>
            <a:r>
              <a:rPr kumimoji="0" lang="en-US" altLang="zh-TW" sz="2800" b="0" i="0" u="none" strike="noStrike" kern="1200" cap="none" normalizeH="0" baseline="0" noProof="0" dirty="0">
                <a:ln>
                  <a:noFill/>
                </a:ln>
                <a:solidFill>
                  <a:srgbClr val="4459A8"/>
                </a:solidFill>
                <a:effectLst/>
                <a:uLnTx/>
                <a:uFillTx/>
                <a:latin typeface="微軟正黑體" panose="020B0604030504040204" pitchFamily="34" charset="-120"/>
                <a:ea typeface="微軟正黑體" panose="020B0604030504040204" pitchFamily="34" charset="-120"/>
                <a:cs typeface="Microsoft Himalaya" pitchFamily="2" charset="0"/>
              </a:rPr>
              <a:t>》</a:t>
            </a:r>
            <a:endParaRPr kumimoji="0" lang="zh-HK" altLang="en-US" sz="2800" b="0" i="0" u="none" strike="noStrike" kern="1200" cap="none" normalizeH="0" baseline="0" noProof="0" dirty="0">
              <a:ln>
                <a:noFill/>
              </a:ln>
              <a:solidFill>
                <a:srgbClr val="4459A8"/>
              </a:solidFill>
              <a:effectLst/>
              <a:uLnTx/>
              <a:uFillTx/>
              <a:latin typeface="微軟正黑體" panose="020B0604030504040204" pitchFamily="34" charset="-120"/>
              <a:ea typeface="微軟正黑體" panose="020B0604030504040204" pitchFamily="34" charset="-120"/>
              <a:cs typeface="Microsoft Himalaya" pitchFamily="2" charset="0"/>
            </a:endParaRPr>
          </a:p>
          <a:p>
            <a:pPr lvl="0">
              <a:defRPr/>
            </a:pPr>
            <a:r>
              <a:rPr kumimoji="0" lang="en-US" altLang="zh-CN" sz="2000" b="0" i="0" u="none" strike="noStrike" kern="1200" cap="none" normalizeH="0" baseline="0" noProof="0" dirty="0">
                <a:ln>
                  <a:noFill/>
                </a:ln>
                <a:solidFill>
                  <a:srgbClr val="4459A8"/>
                </a:solidFill>
                <a:effectLst/>
                <a:uLnTx/>
                <a:uFillTx/>
                <a:latin typeface="微軟正黑體" panose="020B0604030504040204" pitchFamily="34" charset="-120"/>
                <a:ea typeface="微軟正黑體" panose="020B0604030504040204" pitchFamily="34" charset="-120"/>
                <a:cs typeface="Microsoft Himalaya" pitchFamily="2" charset="0"/>
                <a:hlinkClick r:id="rId4"/>
              </a:rPr>
              <a:t>https://www.youtube.com/watch?v=BiD0f2Ed8XI</a:t>
            </a:r>
            <a:r>
              <a:rPr kumimoji="0" lang="en-US" altLang="zh-CN" sz="2000" b="0" i="0" u="none" strike="noStrike" kern="1200" cap="none" normalizeH="0" baseline="0" noProof="0" dirty="0">
                <a:ln>
                  <a:noFill/>
                </a:ln>
                <a:solidFill>
                  <a:srgbClr val="4459A8"/>
                </a:solidFill>
                <a:effectLst/>
                <a:uLnTx/>
                <a:uFillTx/>
                <a:latin typeface="微軟正黑體" panose="020B0604030504040204" pitchFamily="34" charset="-120"/>
                <a:ea typeface="微軟正黑體" panose="020B0604030504040204" pitchFamily="34" charset="-120"/>
                <a:cs typeface="Microsoft Himalaya" pitchFamily="2" charset="0"/>
              </a:rPr>
              <a:t>    </a:t>
            </a:r>
          </a:p>
        </p:txBody>
      </p:sp>
      <p:sp>
        <p:nvSpPr>
          <p:cNvPr id="5" name="標題 1">
            <a:extLst>
              <a:ext uri="{FF2B5EF4-FFF2-40B4-BE49-F238E27FC236}">
                <a16:creationId xmlns:a16="http://schemas.microsoft.com/office/drawing/2014/main" id="{D0B61B58-7BDB-462C-B6A5-9A1B7BC4D539}"/>
              </a:ext>
            </a:extLst>
          </p:cNvPr>
          <p:cNvSpPr txBox="1">
            <a:spLocks/>
          </p:cNvSpPr>
          <p:nvPr/>
        </p:nvSpPr>
        <p:spPr>
          <a:xfrm>
            <a:off x="423553" y="365126"/>
            <a:ext cx="2472047" cy="8108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300">
                <a:solidFill>
                  <a:srgbClr val="EF569C"/>
                </a:solidFill>
                <a:latin typeface="MHEI-MEDIUM-HKSCS-U" panose="020B0604050101010104" pitchFamily="34" charset="-120"/>
                <a:ea typeface="MHEI-MEDIUM-HKSCS-U" panose="020B0604050101010104" pitchFamily="34" charset="-120"/>
                <a:cs typeface="Microsoft Himalaya" pitchFamily="2" charset="0"/>
              </a:defRPr>
            </a:lvl1pPr>
          </a:lstStyle>
          <a:p>
            <a:r>
              <a:rPr lang="zh-TW" altLang="en-US" sz="4000" dirty="0">
                <a:latin typeface="微軟正黑體" panose="020B0604030504040204" pitchFamily="34" charset="-120"/>
                <a:ea typeface="微軟正黑體" panose="020B0604030504040204" pitchFamily="34" charset="-120"/>
              </a:rPr>
              <a:t>參考資料</a:t>
            </a:r>
          </a:p>
        </p:txBody>
      </p:sp>
    </p:spTree>
    <p:extLst>
      <p:ext uri="{BB962C8B-B14F-4D97-AF65-F5344CB8AC3E}">
        <p14:creationId xmlns:p14="http://schemas.microsoft.com/office/powerpoint/2010/main" val="5402640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108A43-E0F6-43CF-B440-28D5D062F341}"/>
              </a:ext>
            </a:extLst>
          </p:cNvPr>
          <p:cNvSpPr txBox="1"/>
          <p:nvPr/>
        </p:nvSpPr>
        <p:spPr>
          <a:xfrm>
            <a:off x="5076026" y="2715880"/>
            <a:ext cx="1582228" cy="1569660"/>
          </a:xfrm>
          <a:prstGeom prst="rect">
            <a:avLst/>
          </a:prstGeom>
          <a:noFill/>
        </p:spPr>
        <p:txBody>
          <a:bodyPr wrap="square">
            <a:spAutoFit/>
          </a:bodyPr>
          <a:lstStyle/>
          <a:p>
            <a:pPr algn="ctr"/>
            <a:r>
              <a:rPr lang="zh-TW" altLang="en-US" sz="9600" b="1" dirty="0"/>
              <a:t>完</a:t>
            </a:r>
          </a:p>
        </p:txBody>
      </p:sp>
    </p:spTree>
    <p:extLst>
      <p:ext uri="{BB962C8B-B14F-4D97-AF65-F5344CB8AC3E}">
        <p14:creationId xmlns:p14="http://schemas.microsoft.com/office/powerpoint/2010/main" val="208529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3437CFD-85DF-4FF5-8FAB-FD3EEDF57436}"/>
              </a:ext>
            </a:extLst>
          </p:cNvPr>
          <p:cNvSpPr/>
          <p:nvPr/>
        </p:nvSpPr>
        <p:spPr>
          <a:xfrm>
            <a:off x="364176" y="1123133"/>
            <a:ext cx="11185498" cy="5322318"/>
          </a:xfrm>
          <a:prstGeom prst="roundRect">
            <a:avLst/>
          </a:prstGeom>
          <a:solidFill>
            <a:srgbClr val="FC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150000"/>
              </a:lnSpc>
              <a:buNone/>
            </a:pPr>
            <a:endParaRPr lang="zh-TW" altLang="en-US" sz="3200" dirty="0">
              <a:solidFill>
                <a:srgbClr val="3F50A4"/>
              </a:solidFill>
            </a:endParaRPr>
          </a:p>
        </p:txBody>
      </p:sp>
      <p:sp>
        <p:nvSpPr>
          <p:cNvPr id="4" name="Rectangle 3">
            <a:extLst>
              <a:ext uri="{FF2B5EF4-FFF2-40B4-BE49-F238E27FC236}">
                <a16:creationId xmlns:a16="http://schemas.microsoft.com/office/drawing/2014/main" id="{8FB4482D-05C5-49D6-9D01-BD2876AE15CA}"/>
              </a:ext>
            </a:extLst>
          </p:cNvPr>
          <p:cNvSpPr/>
          <p:nvPr/>
        </p:nvSpPr>
        <p:spPr>
          <a:xfrm>
            <a:off x="7367240" y="1759627"/>
            <a:ext cx="1703294" cy="51454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温故知新</a:t>
            </a:r>
            <a:endParaRPr lang="en-HK" sz="2800" b="1" dirty="0"/>
          </a:p>
        </p:txBody>
      </p:sp>
      <p:sp>
        <p:nvSpPr>
          <p:cNvPr id="7" name="Isosceles Triangle 6">
            <a:extLst>
              <a:ext uri="{FF2B5EF4-FFF2-40B4-BE49-F238E27FC236}">
                <a16:creationId xmlns:a16="http://schemas.microsoft.com/office/drawing/2014/main" id="{40949513-CF43-4380-A88D-0B6B4602A726}"/>
              </a:ext>
            </a:extLst>
          </p:cNvPr>
          <p:cNvSpPr/>
          <p:nvPr/>
        </p:nvSpPr>
        <p:spPr>
          <a:xfrm rot="10800000">
            <a:off x="8014236" y="2274175"/>
            <a:ext cx="409303" cy="381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10" name="Rectangle 9">
            <a:extLst>
              <a:ext uri="{FF2B5EF4-FFF2-40B4-BE49-F238E27FC236}">
                <a16:creationId xmlns:a16="http://schemas.microsoft.com/office/drawing/2014/main" id="{854319F4-E31B-43D8-87EA-CF4E5FB0953B}"/>
              </a:ext>
            </a:extLst>
          </p:cNvPr>
          <p:cNvSpPr/>
          <p:nvPr/>
        </p:nvSpPr>
        <p:spPr>
          <a:xfrm>
            <a:off x="5152928" y="2655175"/>
            <a:ext cx="6131919" cy="637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課堂活動</a:t>
            </a:r>
            <a:r>
              <a:rPr lang="en-HK" altLang="zh-TW" sz="2800" b="1" dirty="0"/>
              <a:t>1</a:t>
            </a:r>
            <a:r>
              <a:rPr lang="zh-TW" altLang="en-US" sz="2800" b="1" dirty="0"/>
              <a:t>：討論及匯報個案處理方法</a:t>
            </a:r>
            <a:endParaRPr lang="en-HK" sz="2800" b="1" dirty="0"/>
          </a:p>
        </p:txBody>
      </p:sp>
      <p:sp>
        <p:nvSpPr>
          <p:cNvPr id="12" name="Isosceles Triangle 11">
            <a:extLst>
              <a:ext uri="{FF2B5EF4-FFF2-40B4-BE49-F238E27FC236}">
                <a16:creationId xmlns:a16="http://schemas.microsoft.com/office/drawing/2014/main" id="{CCA501D4-2824-4403-A813-142E8351C64A}"/>
              </a:ext>
            </a:extLst>
          </p:cNvPr>
          <p:cNvSpPr/>
          <p:nvPr/>
        </p:nvSpPr>
        <p:spPr>
          <a:xfrm rot="10800000">
            <a:off x="8014236" y="3300419"/>
            <a:ext cx="409303" cy="381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13" name="Rectangle 12">
            <a:extLst>
              <a:ext uri="{FF2B5EF4-FFF2-40B4-BE49-F238E27FC236}">
                <a16:creationId xmlns:a16="http://schemas.microsoft.com/office/drawing/2014/main" id="{C361BB31-D3D8-452B-BBE6-DDAD2B7E8272}"/>
              </a:ext>
            </a:extLst>
          </p:cNvPr>
          <p:cNvSpPr/>
          <p:nvPr/>
        </p:nvSpPr>
        <p:spPr>
          <a:xfrm>
            <a:off x="5466724" y="3684032"/>
            <a:ext cx="5504326" cy="63649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課堂活動</a:t>
            </a:r>
            <a:r>
              <a:rPr lang="en-HK" altLang="zh-TW" sz="2800" b="1" dirty="0"/>
              <a:t>2</a:t>
            </a:r>
            <a:r>
              <a:rPr lang="zh-TW" altLang="en-US" sz="2800" b="1" dirty="0"/>
              <a:t>：認識香港的處理方法</a:t>
            </a:r>
            <a:endParaRPr lang="en-HK" sz="2800" b="1" dirty="0"/>
          </a:p>
        </p:txBody>
      </p:sp>
      <p:sp>
        <p:nvSpPr>
          <p:cNvPr id="14" name="Isosceles Triangle 13">
            <a:extLst>
              <a:ext uri="{FF2B5EF4-FFF2-40B4-BE49-F238E27FC236}">
                <a16:creationId xmlns:a16="http://schemas.microsoft.com/office/drawing/2014/main" id="{E41418AD-A5A7-46DD-BBBD-4767A7E62883}"/>
              </a:ext>
            </a:extLst>
          </p:cNvPr>
          <p:cNvSpPr/>
          <p:nvPr/>
        </p:nvSpPr>
        <p:spPr>
          <a:xfrm rot="10800000">
            <a:off x="8014236" y="4320526"/>
            <a:ext cx="409303" cy="381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15" name="Rectangle 14">
            <a:extLst>
              <a:ext uri="{FF2B5EF4-FFF2-40B4-BE49-F238E27FC236}">
                <a16:creationId xmlns:a16="http://schemas.microsoft.com/office/drawing/2014/main" id="{326DC3F4-BC7C-4034-8BE6-03C5BA7F76C5}"/>
              </a:ext>
            </a:extLst>
          </p:cNvPr>
          <p:cNvSpPr/>
          <p:nvPr/>
        </p:nvSpPr>
        <p:spPr>
          <a:xfrm>
            <a:off x="5410069" y="4657914"/>
            <a:ext cx="5617637" cy="63649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accent6">
                    <a:lumMod val="75000"/>
                  </a:schemeClr>
                </a:solidFill>
              </a:rPr>
              <a:t>課堂活動</a:t>
            </a:r>
            <a:r>
              <a:rPr lang="en-HK" altLang="zh-TW" sz="2800" b="1" dirty="0">
                <a:solidFill>
                  <a:schemeClr val="accent6">
                    <a:lumMod val="75000"/>
                  </a:schemeClr>
                </a:solidFill>
              </a:rPr>
              <a:t>3</a:t>
            </a:r>
            <a:r>
              <a:rPr lang="zh-TW" altLang="en-US" sz="2800" b="1" dirty="0">
                <a:solidFill>
                  <a:schemeClr val="accent6">
                    <a:lumMod val="50000"/>
                  </a:schemeClr>
                </a:solidFill>
              </a:rPr>
              <a:t>：</a:t>
            </a:r>
            <a:r>
              <a:rPr lang="zh-TW" altLang="en-US" sz="2800" b="1" dirty="0">
                <a:solidFill>
                  <a:schemeClr val="accent6">
                    <a:lumMod val="75000"/>
                  </a:schemeClr>
                </a:solidFill>
              </a:rPr>
              <a:t>維護國家安全的意義</a:t>
            </a:r>
            <a:endParaRPr lang="en-HK" sz="2800" b="1" dirty="0">
              <a:solidFill>
                <a:schemeClr val="accent6">
                  <a:lumMod val="75000"/>
                </a:schemeClr>
              </a:solidFill>
            </a:endParaRPr>
          </a:p>
        </p:txBody>
      </p:sp>
      <p:sp>
        <p:nvSpPr>
          <p:cNvPr id="18" name="Rectangle: Top Corners Rounded 17">
            <a:extLst>
              <a:ext uri="{FF2B5EF4-FFF2-40B4-BE49-F238E27FC236}">
                <a16:creationId xmlns:a16="http://schemas.microsoft.com/office/drawing/2014/main" id="{AF532E89-9BB9-4C28-A909-B600A2E75B53}"/>
              </a:ext>
            </a:extLst>
          </p:cNvPr>
          <p:cNvSpPr/>
          <p:nvPr/>
        </p:nvSpPr>
        <p:spPr>
          <a:xfrm>
            <a:off x="1448588" y="193416"/>
            <a:ext cx="2743200" cy="929717"/>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重要概念</a:t>
            </a:r>
            <a:endParaRPr lang="zh-TW" altLang="en-US" sz="4600" b="1" dirty="0"/>
          </a:p>
        </p:txBody>
      </p:sp>
      <p:sp>
        <p:nvSpPr>
          <p:cNvPr id="19" name="Rectangle: Top Corners Rounded 18">
            <a:extLst>
              <a:ext uri="{FF2B5EF4-FFF2-40B4-BE49-F238E27FC236}">
                <a16:creationId xmlns:a16="http://schemas.microsoft.com/office/drawing/2014/main" id="{2EAC5DDD-7805-45FB-AFAC-D3C8A8C11067}"/>
              </a:ext>
            </a:extLst>
          </p:cNvPr>
          <p:cNvSpPr/>
          <p:nvPr/>
        </p:nvSpPr>
        <p:spPr>
          <a:xfrm>
            <a:off x="6847288" y="193416"/>
            <a:ext cx="2743200" cy="929717"/>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教學流程</a:t>
            </a:r>
            <a:endParaRPr lang="zh-TW" altLang="en-US" sz="4600" b="1" dirty="0"/>
          </a:p>
        </p:txBody>
      </p:sp>
      <p:sp>
        <p:nvSpPr>
          <p:cNvPr id="22" name="Rectangle 21">
            <a:extLst>
              <a:ext uri="{FF2B5EF4-FFF2-40B4-BE49-F238E27FC236}">
                <a16:creationId xmlns:a16="http://schemas.microsoft.com/office/drawing/2014/main" id="{A67A00A0-F04D-4956-B9E3-6637990E1201}"/>
              </a:ext>
            </a:extLst>
          </p:cNvPr>
          <p:cNvSpPr/>
          <p:nvPr/>
        </p:nvSpPr>
        <p:spPr>
          <a:xfrm>
            <a:off x="1753366" y="1984599"/>
            <a:ext cx="2133642" cy="637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bg1"/>
                </a:solidFill>
              </a:rPr>
              <a:t> 香港國安法</a:t>
            </a:r>
            <a:endParaRPr lang="en-HK" sz="2800" b="1" dirty="0">
              <a:solidFill>
                <a:schemeClr val="bg1"/>
              </a:solidFill>
            </a:endParaRPr>
          </a:p>
        </p:txBody>
      </p:sp>
      <p:sp>
        <p:nvSpPr>
          <p:cNvPr id="24" name="Rectangle 23">
            <a:extLst>
              <a:ext uri="{FF2B5EF4-FFF2-40B4-BE49-F238E27FC236}">
                <a16:creationId xmlns:a16="http://schemas.microsoft.com/office/drawing/2014/main" id="{3EF0AA56-E2C6-4815-9644-4F4E608F3D83}"/>
              </a:ext>
            </a:extLst>
          </p:cNvPr>
          <p:cNvSpPr/>
          <p:nvPr/>
        </p:nvSpPr>
        <p:spPr>
          <a:xfrm>
            <a:off x="1867075" y="2731650"/>
            <a:ext cx="1906225" cy="63649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bg1"/>
                </a:solidFill>
              </a:rPr>
              <a:t>社會秩序</a:t>
            </a:r>
            <a:endParaRPr lang="en-HK" sz="2800" b="1" dirty="0">
              <a:solidFill>
                <a:schemeClr val="bg1"/>
              </a:solidFill>
            </a:endParaRPr>
          </a:p>
        </p:txBody>
      </p:sp>
      <p:sp>
        <p:nvSpPr>
          <p:cNvPr id="26" name="Rectangle 25">
            <a:extLst>
              <a:ext uri="{FF2B5EF4-FFF2-40B4-BE49-F238E27FC236}">
                <a16:creationId xmlns:a16="http://schemas.microsoft.com/office/drawing/2014/main" id="{7E067EE9-60ED-4596-824A-F57A9DF45AD5}"/>
              </a:ext>
            </a:extLst>
          </p:cNvPr>
          <p:cNvSpPr/>
          <p:nvPr/>
        </p:nvSpPr>
        <p:spPr>
          <a:xfrm>
            <a:off x="1524175" y="3477995"/>
            <a:ext cx="2592025" cy="63649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bg1"/>
                </a:solidFill>
              </a:rPr>
              <a:t>香港長遠發展</a:t>
            </a:r>
            <a:endParaRPr lang="en-HK" sz="2800" b="1" dirty="0">
              <a:solidFill>
                <a:schemeClr val="bg1"/>
              </a:solidFill>
            </a:endParaRPr>
          </a:p>
        </p:txBody>
      </p:sp>
      <p:sp>
        <p:nvSpPr>
          <p:cNvPr id="29" name="Rectangle 28">
            <a:extLst>
              <a:ext uri="{FF2B5EF4-FFF2-40B4-BE49-F238E27FC236}">
                <a16:creationId xmlns:a16="http://schemas.microsoft.com/office/drawing/2014/main" id="{3AA2ACB2-871C-422C-8641-AB59FC298185}"/>
              </a:ext>
            </a:extLst>
          </p:cNvPr>
          <p:cNvSpPr/>
          <p:nvPr/>
        </p:nvSpPr>
        <p:spPr>
          <a:xfrm>
            <a:off x="1881601" y="4224340"/>
            <a:ext cx="1877173" cy="63649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bg1"/>
                </a:solidFill>
              </a:rPr>
              <a:t>一國兩制</a:t>
            </a:r>
            <a:endParaRPr lang="en-HK" sz="2800" b="1" dirty="0">
              <a:solidFill>
                <a:schemeClr val="bg1"/>
              </a:solidFill>
            </a:endParaRPr>
          </a:p>
        </p:txBody>
      </p:sp>
    </p:spTree>
    <p:extLst>
      <p:ext uri="{BB962C8B-B14F-4D97-AF65-F5344CB8AC3E}">
        <p14:creationId xmlns:p14="http://schemas.microsoft.com/office/powerpoint/2010/main" val="349261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3E697DF-32D2-40E2-ACCD-B521BFF078E0}"/>
              </a:ext>
            </a:extLst>
          </p:cNvPr>
          <p:cNvSpPr/>
          <p:nvPr/>
        </p:nvSpPr>
        <p:spPr>
          <a:xfrm>
            <a:off x="1466836" y="1532965"/>
            <a:ext cx="9505965" cy="355898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50000"/>
              </a:lnSpc>
              <a:buFont typeface="Arial" panose="020B0604020202020204" pitchFamily="34" charset="0"/>
              <a:buChar char="•"/>
            </a:pPr>
            <a:r>
              <a:rPr lang="zh-TW" altLang="en-US" sz="3200" dirty="0">
                <a:solidFill>
                  <a:srgbClr val="3F50A4"/>
                </a:solidFill>
              </a:rPr>
              <a:t>國家安全共牽涉多少個領域？</a:t>
            </a:r>
            <a:endParaRPr lang="en-HK" altLang="zh-TW" sz="3200" dirty="0">
              <a:solidFill>
                <a:srgbClr val="3F50A4"/>
              </a:solidFill>
            </a:endParaRPr>
          </a:p>
          <a:p>
            <a:pPr marL="457200" indent="-457200" algn="just">
              <a:lnSpc>
                <a:spcPct val="150000"/>
              </a:lnSpc>
              <a:buFont typeface="Arial" panose="020B0604020202020204" pitchFamily="34" charset="0"/>
              <a:buChar char="•"/>
            </a:pPr>
            <a:r>
              <a:rPr lang="zh-TW" altLang="en-US" sz="3200" dirty="0">
                <a:solidFill>
                  <a:srgbClr val="3F50A4"/>
                </a:solidFill>
              </a:rPr>
              <a:t>上堂曾提及哪些國家都曾經 </a:t>
            </a:r>
            <a:r>
              <a:rPr lang="en-HK" altLang="zh-TW" sz="3200" dirty="0">
                <a:solidFill>
                  <a:srgbClr val="3F50A4"/>
                </a:solidFill>
              </a:rPr>
              <a:t>/ </a:t>
            </a:r>
            <a:r>
              <a:rPr lang="zh-TW" altLang="en-US" sz="3200" dirty="0">
                <a:solidFill>
                  <a:srgbClr val="3F50A4"/>
                </a:solidFill>
              </a:rPr>
              <a:t>正在面對國家安全的問題？</a:t>
            </a:r>
            <a:endParaRPr lang="en-HK" altLang="zh-TW" sz="3200" dirty="0">
              <a:solidFill>
                <a:srgbClr val="3F50A4"/>
              </a:solidFill>
            </a:endParaRPr>
          </a:p>
          <a:p>
            <a:pPr marL="457200" indent="-457200" algn="just">
              <a:lnSpc>
                <a:spcPct val="150000"/>
              </a:lnSpc>
              <a:buFont typeface="Arial" panose="020B0604020202020204" pitchFamily="34" charset="0"/>
              <a:buChar char="•"/>
            </a:pPr>
            <a:r>
              <a:rPr lang="zh-TW" altLang="en-US" sz="3200" dirty="0">
                <a:solidFill>
                  <a:srgbClr val="3F50A4"/>
                </a:solidFill>
              </a:rPr>
              <a:t>這些國家用甚麼方法維護國家安全呢？</a:t>
            </a:r>
            <a:endParaRPr lang="en-US" sz="3200" dirty="0">
              <a:solidFill>
                <a:srgbClr val="3F50A4"/>
              </a:solidFill>
            </a:endParaRPr>
          </a:p>
        </p:txBody>
      </p:sp>
      <p:sp>
        <p:nvSpPr>
          <p:cNvPr id="5" name="Rectangle: Top Corners Rounded 4">
            <a:extLst>
              <a:ext uri="{FF2B5EF4-FFF2-40B4-BE49-F238E27FC236}">
                <a16:creationId xmlns:a16="http://schemas.microsoft.com/office/drawing/2014/main" id="{70DB7713-544B-4DB5-9476-3ACB6FC2C145}"/>
              </a:ext>
            </a:extLst>
          </p:cNvPr>
          <p:cNvSpPr/>
          <p:nvPr/>
        </p:nvSpPr>
        <p:spPr>
          <a:xfrm>
            <a:off x="2241177" y="600635"/>
            <a:ext cx="2743200" cy="929717"/>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温故知新</a:t>
            </a:r>
            <a:endParaRPr lang="en-HK" sz="4800" b="1" dirty="0"/>
          </a:p>
        </p:txBody>
      </p:sp>
    </p:spTree>
    <p:extLst>
      <p:ext uri="{BB962C8B-B14F-4D97-AF65-F5344CB8AC3E}">
        <p14:creationId xmlns:p14="http://schemas.microsoft.com/office/powerpoint/2010/main" val="1453481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C7905F6-8839-4BE2-80ED-02AB8F93CDFF}"/>
              </a:ext>
            </a:extLst>
          </p:cNvPr>
          <p:cNvSpPr/>
          <p:nvPr/>
        </p:nvSpPr>
        <p:spPr>
          <a:xfrm>
            <a:off x="382106" y="1449426"/>
            <a:ext cx="11427788" cy="409687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lnSpc>
                <a:spcPct val="150000"/>
              </a:lnSpc>
              <a:buNone/>
            </a:pPr>
            <a:endParaRPr lang="en-HK" dirty="0">
              <a:noFill/>
              <a:latin typeface="+mn-ea"/>
            </a:endParaRPr>
          </a:p>
          <a:p>
            <a:pPr algn="just"/>
            <a:endParaRPr lang="en-HK" dirty="0">
              <a:noFill/>
              <a:latin typeface="+mn-ea"/>
            </a:endParaRPr>
          </a:p>
          <a:p>
            <a:pPr algn="just"/>
            <a:endParaRPr lang="en-HK" dirty="0">
              <a:noFill/>
              <a:latin typeface="+mn-ea"/>
            </a:endParaRPr>
          </a:p>
          <a:p>
            <a:pPr algn="just"/>
            <a:endParaRPr lang="en-HK" dirty="0">
              <a:noFill/>
              <a:latin typeface="+mn-ea"/>
            </a:endParaRPr>
          </a:p>
        </p:txBody>
      </p:sp>
      <p:sp>
        <p:nvSpPr>
          <p:cNvPr id="6" name="Content Placeholder 2">
            <a:extLst>
              <a:ext uri="{FF2B5EF4-FFF2-40B4-BE49-F238E27FC236}">
                <a16:creationId xmlns:a16="http://schemas.microsoft.com/office/drawing/2014/main" id="{96A226B0-5BA6-4A04-BFDF-F3CBF4EB8908}"/>
              </a:ext>
            </a:extLst>
          </p:cNvPr>
          <p:cNvSpPr txBox="1">
            <a:spLocks/>
          </p:cNvSpPr>
          <p:nvPr/>
        </p:nvSpPr>
        <p:spPr>
          <a:xfrm>
            <a:off x="423553" y="4096872"/>
            <a:ext cx="11344894" cy="9355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zh-TW" altLang="en-US" dirty="0">
              <a:latin typeface="+mn-ea"/>
              <a:ea typeface="+mn-ea"/>
            </a:endParaRPr>
          </a:p>
        </p:txBody>
      </p:sp>
      <p:sp>
        <p:nvSpPr>
          <p:cNvPr id="10" name="Rectangle: Top Corners Rounded 9">
            <a:extLst>
              <a:ext uri="{FF2B5EF4-FFF2-40B4-BE49-F238E27FC236}">
                <a16:creationId xmlns:a16="http://schemas.microsoft.com/office/drawing/2014/main" id="{CEEEC6D9-D8F6-4B6C-B91F-AA2DE5EAFA13}"/>
              </a:ext>
            </a:extLst>
          </p:cNvPr>
          <p:cNvSpPr/>
          <p:nvPr/>
        </p:nvSpPr>
        <p:spPr>
          <a:xfrm rot="16200000">
            <a:off x="11108714" y="759266"/>
            <a:ext cx="166066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latin typeface="+mn-ea"/>
            </a:endParaRPr>
          </a:p>
        </p:txBody>
      </p:sp>
      <p:sp>
        <p:nvSpPr>
          <p:cNvPr id="11" name="TextBox 10">
            <a:extLst>
              <a:ext uri="{FF2B5EF4-FFF2-40B4-BE49-F238E27FC236}">
                <a16:creationId xmlns:a16="http://schemas.microsoft.com/office/drawing/2014/main" id="{C87FCC4B-7C7B-437A-932C-E9BD7BA8D6E0}"/>
              </a:ext>
            </a:extLst>
          </p:cNvPr>
          <p:cNvSpPr txBox="1"/>
          <p:nvPr/>
        </p:nvSpPr>
        <p:spPr>
          <a:xfrm>
            <a:off x="11681026" y="232456"/>
            <a:ext cx="510974" cy="1569660"/>
          </a:xfrm>
          <a:prstGeom prst="rect">
            <a:avLst/>
          </a:prstGeom>
          <a:noFill/>
        </p:spPr>
        <p:txBody>
          <a:bodyPr wrap="square">
            <a:spAutoFit/>
          </a:bodyPr>
          <a:lstStyle/>
          <a:p>
            <a:pPr algn="ctr"/>
            <a:r>
              <a:rPr lang="zh-TW" altLang="en-US" sz="2400" b="1" dirty="0">
                <a:solidFill>
                  <a:schemeClr val="bg1"/>
                </a:solidFill>
                <a:latin typeface="+mn-ea"/>
              </a:rPr>
              <a:t>溫故知新</a:t>
            </a:r>
            <a:endParaRPr lang="en-HK" sz="2400" b="1" dirty="0">
              <a:solidFill>
                <a:schemeClr val="bg1"/>
              </a:solidFill>
              <a:latin typeface="+mn-ea"/>
            </a:endParaRPr>
          </a:p>
        </p:txBody>
      </p:sp>
      <p:pic>
        <p:nvPicPr>
          <p:cNvPr id="7" name="Picture 6">
            <a:extLst>
              <a:ext uri="{FF2B5EF4-FFF2-40B4-BE49-F238E27FC236}">
                <a16:creationId xmlns:a16="http://schemas.microsoft.com/office/drawing/2014/main" id="{5B8B19B1-2A92-469A-9F0F-A0A47089F110}"/>
              </a:ext>
            </a:extLst>
          </p:cNvPr>
          <p:cNvPicPr preferRelativeResize="0">
            <a:picLocks/>
          </p:cNvPicPr>
          <p:nvPr/>
        </p:nvPicPr>
        <p:blipFill>
          <a:blip r:embed="rId3"/>
          <a:stretch>
            <a:fillRect/>
          </a:stretch>
        </p:blipFill>
        <p:spPr>
          <a:xfrm>
            <a:off x="731900" y="2117803"/>
            <a:ext cx="1440000" cy="2088000"/>
          </a:xfrm>
          <a:prstGeom prst="rect">
            <a:avLst/>
          </a:prstGeom>
        </p:spPr>
      </p:pic>
      <p:pic>
        <p:nvPicPr>
          <p:cNvPr id="3" name="Picture 2">
            <a:extLst>
              <a:ext uri="{FF2B5EF4-FFF2-40B4-BE49-F238E27FC236}">
                <a16:creationId xmlns:a16="http://schemas.microsoft.com/office/drawing/2014/main" id="{A9CCCF89-C8E8-43B4-89C4-F90801FEA5B8}"/>
              </a:ext>
            </a:extLst>
          </p:cNvPr>
          <p:cNvPicPr preferRelativeResize="0">
            <a:picLocks/>
          </p:cNvPicPr>
          <p:nvPr/>
        </p:nvPicPr>
        <p:blipFill>
          <a:blip r:embed="rId4"/>
          <a:stretch>
            <a:fillRect/>
          </a:stretch>
        </p:blipFill>
        <p:spPr>
          <a:xfrm>
            <a:off x="2593380" y="2101929"/>
            <a:ext cx="1440000" cy="2088000"/>
          </a:xfrm>
          <a:prstGeom prst="rect">
            <a:avLst/>
          </a:prstGeom>
        </p:spPr>
      </p:pic>
      <p:sp>
        <p:nvSpPr>
          <p:cNvPr id="18" name="Rectangle: Rounded Corners 17">
            <a:extLst>
              <a:ext uri="{FF2B5EF4-FFF2-40B4-BE49-F238E27FC236}">
                <a16:creationId xmlns:a16="http://schemas.microsoft.com/office/drawing/2014/main" id="{0398C53D-FE9B-4E2D-AE7F-C82F5271326B}"/>
              </a:ext>
            </a:extLst>
          </p:cNvPr>
          <p:cNvSpPr/>
          <p:nvPr/>
        </p:nvSpPr>
        <p:spPr>
          <a:xfrm>
            <a:off x="957164" y="1614162"/>
            <a:ext cx="1084729" cy="41304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latin typeface="+mn-ea"/>
              </a:rPr>
              <a:t>菲律賓</a:t>
            </a:r>
            <a:endParaRPr lang="en-HK" sz="2000" dirty="0">
              <a:latin typeface="+mn-ea"/>
            </a:endParaRPr>
          </a:p>
        </p:txBody>
      </p:sp>
      <p:sp>
        <p:nvSpPr>
          <p:cNvPr id="19" name="Rectangle: Rounded Corners 18">
            <a:extLst>
              <a:ext uri="{FF2B5EF4-FFF2-40B4-BE49-F238E27FC236}">
                <a16:creationId xmlns:a16="http://schemas.microsoft.com/office/drawing/2014/main" id="{34A0EE3D-525C-47A6-9276-623F71D96C92}"/>
              </a:ext>
            </a:extLst>
          </p:cNvPr>
          <p:cNvSpPr/>
          <p:nvPr/>
        </p:nvSpPr>
        <p:spPr>
          <a:xfrm>
            <a:off x="2771015" y="1614138"/>
            <a:ext cx="1084729" cy="41304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latin typeface="+mn-ea"/>
              </a:rPr>
              <a:t>印度</a:t>
            </a:r>
            <a:endParaRPr lang="en-HK" sz="2000" dirty="0">
              <a:latin typeface="+mn-ea"/>
            </a:endParaRPr>
          </a:p>
        </p:txBody>
      </p:sp>
      <p:sp>
        <p:nvSpPr>
          <p:cNvPr id="22" name="Rectangle: Rounded Corners 21">
            <a:extLst>
              <a:ext uri="{FF2B5EF4-FFF2-40B4-BE49-F238E27FC236}">
                <a16:creationId xmlns:a16="http://schemas.microsoft.com/office/drawing/2014/main" id="{AB673E4F-6971-42BF-855F-031E82F5DB5C}"/>
              </a:ext>
            </a:extLst>
          </p:cNvPr>
          <p:cNvSpPr/>
          <p:nvPr/>
        </p:nvSpPr>
        <p:spPr>
          <a:xfrm>
            <a:off x="6570761" y="1614138"/>
            <a:ext cx="1084729" cy="41304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latin typeface="+mn-ea"/>
              </a:rPr>
              <a:t>新西蘭</a:t>
            </a:r>
            <a:endParaRPr lang="en-HK" sz="2000" dirty="0">
              <a:latin typeface="+mn-ea"/>
            </a:endParaRPr>
          </a:p>
        </p:txBody>
      </p:sp>
      <p:sp>
        <p:nvSpPr>
          <p:cNvPr id="23" name="Rectangle: Rounded Corners 22">
            <a:extLst>
              <a:ext uri="{FF2B5EF4-FFF2-40B4-BE49-F238E27FC236}">
                <a16:creationId xmlns:a16="http://schemas.microsoft.com/office/drawing/2014/main" id="{CC071EC4-50CF-4F60-9BED-8B76E549A08C}"/>
              </a:ext>
            </a:extLst>
          </p:cNvPr>
          <p:cNvSpPr/>
          <p:nvPr/>
        </p:nvSpPr>
        <p:spPr>
          <a:xfrm>
            <a:off x="8506867" y="1614162"/>
            <a:ext cx="1084729" cy="41304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latin typeface="+mn-ea"/>
              </a:rPr>
              <a:t>韓國</a:t>
            </a:r>
            <a:endParaRPr lang="en-HK" sz="2000" dirty="0">
              <a:latin typeface="+mn-ea"/>
            </a:endParaRPr>
          </a:p>
        </p:txBody>
      </p:sp>
      <p:sp>
        <p:nvSpPr>
          <p:cNvPr id="24" name="Rectangle: Rounded Corners 23">
            <a:extLst>
              <a:ext uri="{FF2B5EF4-FFF2-40B4-BE49-F238E27FC236}">
                <a16:creationId xmlns:a16="http://schemas.microsoft.com/office/drawing/2014/main" id="{455183B0-F1DB-4C79-BAB8-36E015475F40}"/>
              </a:ext>
            </a:extLst>
          </p:cNvPr>
          <p:cNvSpPr/>
          <p:nvPr/>
        </p:nvSpPr>
        <p:spPr>
          <a:xfrm>
            <a:off x="2019860" y="355408"/>
            <a:ext cx="8023412" cy="91763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bg1"/>
                </a:solidFill>
                <a:latin typeface="+mn-ea"/>
              </a:rPr>
              <a:t>世界各國都面對不同領域「國家安全」的問題</a:t>
            </a:r>
            <a:endParaRPr lang="en-HK" sz="2800" dirty="0">
              <a:solidFill>
                <a:schemeClr val="bg1"/>
              </a:solidFill>
              <a:latin typeface="+mn-ea"/>
            </a:endParaRPr>
          </a:p>
        </p:txBody>
      </p:sp>
      <p:sp>
        <p:nvSpPr>
          <p:cNvPr id="25" name="Speech Bubble: Rectangle with Corners Rounded 24">
            <a:extLst>
              <a:ext uri="{FF2B5EF4-FFF2-40B4-BE49-F238E27FC236}">
                <a16:creationId xmlns:a16="http://schemas.microsoft.com/office/drawing/2014/main" id="{C3CB10FF-D3A3-4117-B1B0-B92F11CABB9E}"/>
              </a:ext>
            </a:extLst>
          </p:cNvPr>
          <p:cNvSpPr/>
          <p:nvPr/>
        </p:nvSpPr>
        <p:spPr>
          <a:xfrm>
            <a:off x="4934972" y="5063902"/>
            <a:ext cx="5441036" cy="1190387"/>
          </a:xfrm>
          <a:prstGeom prst="wedgeRoundRectCallout">
            <a:avLst>
              <a:gd name="adj1" fmla="val 47857"/>
              <a:gd name="adj2" fmla="val 20159"/>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latin typeface="+mn-ea"/>
              </a:rPr>
              <a:t>有甚麼方法可以處理這些問題，維護國家安全呢？</a:t>
            </a:r>
            <a:endParaRPr lang="en-HK" sz="2800" dirty="0">
              <a:solidFill>
                <a:schemeClr val="tx1"/>
              </a:solidFill>
              <a:latin typeface="+mn-ea"/>
            </a:endParaRPr>
          </a:p>
        </p:txBody>
      </p:sp>
      <p:sp>
        <p:nvSpPr>
          <p:cNvPr id="26" name="Rectangle: Rounded Corners 25">
            <a:extLst>
              <a:ext uri="{FF2B5EF4-FFF2-40B4-BE49-F238E27FC236}">
                <a16:creationId xmlns:a16="http://schemas.microsoft.com/office/drawing/2014/main" id="{25B04BA4-23AE-490F-A97F-1DC2EFF293F9}"/>
              </a:ext>
            </a:extLst>
          </p:cNvPr>
          <p:cNvSpPr/>
          <p:nvPr/>
        </p:nvSpPr>
        <p:spPr>
          <a:xfrm>
            <a:off x="569170" y="4285057"/>
            <a:ext cx="1820300" cy="41304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accent6"/>
                </a:solidFill>
                <a:latin typeface="+mn-ea"/>
              </a:rPr>
              <a:t>生態</a:t>
            </a:r>
            <a:r>
              <a:rPr lang="en-HK" altLang="zh-TW" sz="2000" dirty="0">
                <a:solidFill>
                  <a:schemeClr val="accent6"/>
                </a:solidFill>
                <a:latin typeface="+mn-ea"/>
              </a:rPr>
              <a:t>/</a:t>
            </a:r>
            <a:r>
              <a:rPr lang="zh-TW" altLang="en-US" sz="2000" dirty="0">
                <a:solidFill>
                  <a:schemeClr val="accent6"/>
                </a:solidFill>
                <a:latin typeface="+mn-ea"/>
              </a:rPr>
              <a:t>資源安全</a:t>
            </a:r>
            <a:endParaRPr lang="en-HK" sz="2000" dirty="0">
              <a:solidFill>
                <a:schemeClr val="accent6"/>
              </a:solidFill>
              <a:latin typeface="+mn-ea"/>
            </a:endParaRPr>
          </a:p>
        </p:txBody>
      </p:sp>
      <p:sp>
        <p:nvSpPr>
          <p:cNvPr id="27" name="Rectangle: Rounded Corners 26">
            <a:extLst>
              <a:ext uri="{FF2B5EF4-FFF2-40B4-BE49-F238E27FC236}">
                <a16:creationId xmlns:a16="http://schemas.microsoft.com/office/drawing/2014/main" id="{609ECCFB-1C02-4A56-9D72-37B6C5AC0525}"/>
              </a:ext>
            </a:extLst>
          </p:cNvPr>
          <p:cNvSpPr/>
          <p:nvPr/>
        </p:nvSpPr>
        <p:spPr>
          <a:xfrm>
            <a:off x="4565597" y="4269467"/>
            <a:ext cx="1245969" cy="41304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accent6"/>
                </a:solidFill>
                <a:latin typeface="+mn-ea"/>
              </a:rPr>
              <a:t>經濟安全</a:t>
            </a:r>
            <a:endParaRPr lang="en-HK" sz="2000" dirty="0">
              <a:solidFill>
                <a:schemeClr val="accent6"/>
              </a:solidFill>
              <a:latin typeface="+mn-ea"/>
            </a:endParaRPr>
          </a:p>
        </p:txBody>
      </p:sp>
      <p:sp>
        <p:nvSpPr>
          <p:cNvPr id="28" name="Rectangle: Rounded Corners 27">
            <a:extLst>
              <a:ext uri="{FF2B5EF4-FFF2-40B4-BE49-F238E27FC236}">
                <a16:creationId xmlns:a16="http://schemas.microsoft.com/office/drawing/2014/main" id="{E4BCBA40-CE33-487A-B098-7617F981BB54}"/>
              </a:ext>
            </a:extLst>
          </p:cNvPr>
          <p:cNvSpPr/>
          <p:nvPr/>
        </p:nvSpPr>
        <p:spPr>
          <a:xfrm>
            <a:off x="2634116" y="4283979"/>
            <a:ext cx="1358529" cy="41304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accent6"/>
                </a:solidFill>
                <a:latin typeface="+mn-ea"/>
              </a:rPr>
              <a:t>社會安全</a:t>
            </a:r>
            <a:endParaRPr lang="en-HK" sz="2000" dirty="0">
              <a:solidFill>
                <a:schemeClr val="accent6"/>
              </a:solidFill>
              <a:latin typeface="+mn-ea"/>
            </a:endParaRPr>
          </a:p>
        </p:txBody>
      </p:sp>
      <p:sp>
        <p:nvSpPr>
          <p:cNvPr id="29" name="Rectangle: Rounded Corners 28">
            <a:extLst>
              <a:ext uri="{FF2B5EF4-FFF2-40B4-BE49-F238E27FC236}">
                <a16:creationId xmlns:a16="http://schemas.microsoft.com/office/drawing/2014/main" id="{8DE7587C-764C-463F-94A1-654CC6E2A3E5}"/>
              </a:ext>
            </a:extLst>
          </p:cNvPr>
          <p:cNvSpPr/>
          <p:nvPr/>
        </p:nvSpPr>
        <p:spPr>
          <a:xfrm>
            <a:off x="6490140" y="4252752"/>
            <a:ext cx="1245969" cy="41304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accent6"/>
                </a:solidFill>
                <a:latin typeface="+mn-ea"/>
              </a:rPr>
              <a:t>文化安全</a:t>
            </a:r>
            <a:endParaRPr lang="en-HK" sz="2000" dirty="0">
              <a:solidFill>
                <a:schemeClr val="accent6"/>
              </a:solidFill>
              <a:latin typeface="+mn-ea"/>
            </a:endParaRPr>
          </a:p>
        </p:txBody>
      </p:sp>
      <p:sp>
        <p:nvSpPr>
          <p:cNvPr id="30" name="Rectangle: Rounded Corners 29">
            <a:extLst>
              <a:ext uri="{FF2B5EF4-FFF2-40B4-BE49-F238E27FC236}">
                <a16:creationId xmlns:a16="http://schemas.microsoft.com/office/drawing/2014/main" id="{A1DE0B8A-D719-4B37-850F-B679C38B55C0}"/>
              </a:ext>
            </a:extLst>
          </p:cNvPr>
          <p:cNvSpPr/>
          <p:nvPr/>
        </p:nvSpPr>
        <p:spPr>
          <a:xfrm>
            <a:off x="8032439" y="4258410"/>
            <a:ext cx="1921171" cy="41304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accent6"/>
                </a:solidFill>
                <a:latin typeface="+mn-ea"/>
              </a:rPr>
              <a:t>國土</a:t>
            </a:r>
            <a:r>
              <a:rPr lang="en-HK" altLang="zh-TW" sz="2000" dirty="0">
                <a:solidFill>
                  <a:schemeClr val="accent6"/>
                </a:solidFill>
                <a:latin typeface="+mn-ea"/>
              </a:rPr>
              <a:t>/ </a:t>
            </a:r>
            <a:r>
              <a:rPr lang="zh-TW" altLang="en-US" sz="2000" dirty="0">
                <a:solidFill>
                  <a:schemeClr val="accent6"/>
                </a:solidFill>
                <a:latin typeface="+mn-ea"/>
              </a:rPr>
              <a:t>軍士安全</a:t>
            </a:r>
            <a:endParaRPr lang="en-HK" sz="2000" dirty="0">
              <a:solidFill>
                <a:schemeClr val="accent6"/>
              </a:solidFill>
              <a:latin typeface="+mn-ea"/>
            </a:endParaRPr>
          </a:p>
        </p:txBody>
      </p:sp>
      <p:pic>
        <p:nvPicPr>
          <p:cNvPr id="36" name="Picture 35">
            <a:extLst>
              <a:ext uri="{FF2B5EF4-FFF2-40B4-BE49-F238E27FC236}">
                <a16:creationId xmlns:a16="http://schemas.microsoft.com/office/drawing/2014/main" id="{18E906DB-560F-491E-9432-702B7E3EB533}"/>
              </a:ext>
            </a:extLst>
          </p:cNvPr>
          <p:cNvPicPr>
            <a:picLocks noChangeAspect="1"/>
          </p:cNvPicPr>
          <p:nvPr/>
        </p:nvPicPr>
        <p:blipFill>
          <a:blip r:embed="rId5"/>
          <a:stretch>
            <a:fillRect/>
          </a:stretch>
        </p:blipFill>
        <p:spPr>
          <a:xfrm>
            <a:off x="4047057" y="5396380"/>
            <a:ext cx="735646" cy="735646"/>
          </a:xfrm>
          <a:prstGeom prst="rect">
            <a:avLst/>
          </a:prstGeom>
        </p:spPr>
      </p:pic>
      <p:sp>
        <p:nvSpPr>
          <p:cNvPr id="39" name="Rectangle: Rounded Corners 38">
            <a:extLst>
              <a:ext uri="{FF2B5EF4-FFF2-40B4-BE49-F238E27FC236}">
                <a16:creationId xmlns:a16="http://schemas.microsoft.com/office/drawing/2014/main" id="{B7D837B5-DAA8-4996-8C3B-F9245A6AEFDF}"/>
              </a:ext>
            </a:extLst>
          </p:cNvPr>
          <p:cNvSpPr/>
          <p:nvPr/>
        </p:nvSpPr>
        <p:spPr>
          <a:xfrm>
            <a:off x="10308036" y="1586744"/>
            <a:ext cx="1084729" cy="41304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800" dirty="0">
                <a:latin typeface="+mn-ea"/>
              </a:rPr>
              <a:t>俄羅斯</a:t>
            </a:r>
            <a:endParaRPr lang="en-HK" sz="1800" dirty="0">
              <a:latin typeface="+mn-ea"/>
            </a:endParaRPr>
          </a:p>
        </p:txBody>
      </p:sp>
      <p:pic>
        <p:nvPicPr>
          <p:cNvPr id="41" name="Picture 40">
            <a:extLst>
              <a:ext uri="{FF2B5EF4-FFF2-40B4-BE49-F238E27FC236}">
                <a16:creationId xmlns:a16="http://schemas.microsoft.com/office/drawing/2014/main" id="{8C2BA8EE-5FD7-4C59-B1C0-A7A7418CB241}"/>
              </a:ext>
            </a:extLst>
          </p:cNvPr>
          <p:cNvPicPr preferRelativeResize="0">
            <a:picLocks/>
          </p:cNvPicPr>
          <p:nvPr/>
        </p:nvPicPr>
        <p:blipFill>
          <a:blip r:embed="rId6"/>
          <a:stretch>
            <a:fillRect/>
          </a:stretch>
        </p:blipFill>
        <p:spPr>
          <a:xfrm>
            <a:off x="6403991" y="2115373"/>
            <a:ext cx="1440000" cy="2088000"/>
          </a:xfrm>
          <a:prstGeom prst="rect">
            <a:avLst/>
          </a:prstGeom>
        </p:spPr>
      </p:pic>
      <p:pic>
        <p:nvPicPr>
          <p:cNvPr id="43" name="Picture 42">
            <a:extLst>
              <a:ext uri="{FF2B5EF4-FFF2-40B4-BE49-F238E27FC236}">
                <a16:creationId xmlns:a16="http://schemas.microsoft.com/office/drawing/2014/main" id="{2E20A473-CECF-4306-BCA1-1F92C3A03FD1}"/>
              </a:ext>
            </a:extLst>
          </p:cNvPr>
          <p:cNvPicPr preferRelativeResize="0">
            <a:picLocks/>
          </p:cNvPicPr>
          <p:nvPr/>
        </p:nvPicPr>
        <p:blipFill>
          <a:blip r:embed="rId7"/>
          <a:stretch>
            <a:fillRect/>
          </a:stretch>
        </p:blipFill>
        <p:spPr>
          <a:xfrm>
            <a:off x="8301971" y="2108684"/>
            <a:ext cx="1440000" cy="2088000"/>
          </a:xfrm>
          <a:prstGeom prst="rect">
            <a:avLst/>
          </a:prstGeom>
        </p:spPr>
      </p:pic>
      <p:pic>
        <p:nvPicPr>
          <p:cNvPr id="45" name="Picture 44">
            <a:extLst>
              <a:ext uri="{FF2B5EF4-FFF2-40B4-BE49-F238E27FC236}">
                <a16:creationId xmlns:a16="http://schemas.microsoft.com/office/drawing/2014/main" id="{038CD9E1-689C-4AC4-9098-2BDAB18ECB31}"/>
              </a:ext>
            </a:extLst>
          </p:cNvPr>
          <p:cNvPicPr>
            <a:picLocks/>
          </p:cNvPicPr>
          <p:nvPr/>
        </p:nvPicPr>
        <p:blipFill>
          <a:blip r:embed="rId8"/>
          <a:stretch>
            <a:fillRect/>
          </a:stretch>
        </p:blipFill>
        <p:spPr>
          <a:xfrm>
            <a:off x="10131707" y="2122777"/>
            <a:ext cx="1440000" cy="2088000"/>
          </a:xfrm>
          <a:prstGeom prst="rect">
            <a:avLst/>
          </a:prstGeom>
        </p:spPr>
      </p:pic>
      <p:sp>
        <p:nvSpPr>
          <p:cNvPr id="46" name="Rectangle: Rounded Corners 45">
            <a:extLst>
              <a:ext uri="{FF2B5EF4-FFF2-40B4-BE49-F238E27FC236}">
                <a16:creationId xmlns:a16="http://schemas.microsoft.com/office/drawing/2014/main" id="{05E2373C-EE99-42DF-AFA0-DA8ED9C8EC11}"/>
              </a:ext>
            </a:extLst>
          </p:cNvPr>
          <p:cNvSpPr/>
          <p:nvPr/>
        </p:nvSpPr>
        <p:spPr>
          <a:xfrm>
            <a:off x="10227417" y="4258410"/>
            <a:ext cx="1245969" cy="41304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accent6"/>
                </a:solidFill>
                <a:latin typeface="+mn-ea"/>
              </a:rPr>
              <a:t>政治安全</a:t>
            </a:r>
            <a:endParaRPr lang="en-HK" sz="2000" dirty="0">
              <a:solidFill>
                <a:schemeClr val="accent6"/>
              </a:solidFill>
              <a:latin typeface="+mn-ea"/>
            </a:endParaRPr>
          </a:p>
        </p:txBody>
      </p:sp>
      <p:sp>
        <p:nvSpPr>
          <p:cNvPr id="47" name="Rectangle: Rounded Corners 46">
            <a:extLst>
              <a:ext uri="{FF2B5EF4-FFF2-40B4-BE49-F238E27FC236}">
                <a16:creationId xmlns:a16="http://schemas.microsoft.com/office/drawing/2014/main" id="{14EAA60C-1D24-4D06-A5E8-CC99025AAF9C}"/>
              </a:ext>
            </a:extLst>
          </p:cNvPr>
          <p:cNvSpPr/>
          <p:nvPr/>
        </p:nvSpPr>
        <p:spPr>
          <a:xfrm>
            <a:off x="4670888" y="1641097"/>
            <a:ext cx="1084729" cy="41304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latin typeface="+mn-ea"/>
              </a:rPr>
              <a:t>俄羅斯</a:t>
            </a:r>
            <a:endParaRPr lang="en-HK" sz="2000" dirty="0">
              <a:latin typeface="+mn-ea"/>
            </a:endParaRPr>
          </a:p>
        </p:txBody>
      </p:sp>
      <p:pic>
        <p:nvPicPr>
          <p:cNvPr id="4" name="Picture 3">
            <a:extLst>
              <a:ext uri="{FF2B5EF4-FFF2-40B4-BE49-F238E27FC236}">
                <a16:creationId xmlns:a16="http://schemas.microsoft.com/office/drawing/2014/main" id="{C413994D-0834-48EA-A984-C2649B482C4F}"/>
              </a:ext>
            </a:extLst>
          </p:cNvPr>
          <p:cNvPicPr>
            <a:picLocks noChangeAspect="1"/>
          </p:cNvPicPr>
          <p:nvPr/>
        </p:nvPicPr>
        <p:blipFill>
          <a:blip r:embed="rId9"/>
          <a:stretch>
            <a:fillRect/>
          </a:stretch>
        </p:blipFill>
        <p:spPr>
          <a:xfrm>
            <a:off x="4454860" y="2097395"/>
            <a:ext cx="1571347" cy="2158563"/>
          </a:xfrm>
          <a:prstGeom prst="rect">
            <a:avLst/>
          </a:prstGeom>
        </p:spPr>
      </p:pic>
    </p:spTree>
    <p:extLst>
      <p:ext uri="{BB962C8B-B14F-4D97-AF65-F5344CB8AC3E}">
        <p14:creationId xmlns:p14="http://schemas.microsoft.com/office/powerpoint/2010/main" val="253305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63B9AE9-1AEB-4BD3-99A9-647F2F8332AB}"/>
              </a:ext>
            </a:extLst>
          </p:cNvPr>
          <p:cNvSpPr/>
          <p:nvPr/>
        </p:nvSpPr>
        <p:spPr>
          <a:xfrm>
            <a:off x="2752166" y="1017331"/>
            <a:ext cx="5818093" cy="19800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TW" altLang="en-US" sz="3600" b="1" dirty="0"/>
              <a:t>課堂活動 </a:t>
            </a:r>
            <a:r>
              <a:rPr lang="en-HK" altLang="zh-TW" sz="3600" b="1" dirty="0">
                <a:latin typeface="Arial" panose="020B0604020202020204" pitchFamily="34" charset="0"/>
                <a:cs typeface="Arial" panose="020B0604020202020204" pitchFamily="34" charset="0"/>
              </a:rPr>
              <a:t>1</a:t>
            </a:r>
            <a:r>
              <a:rPr lang="zh-TW" altLang="en-US" sz="3600" b="1" dirty="0">
                <a:latin typeface="Arial" panose="020B0604020202020204" pitchFamily="34" charset="0"/>
                <a:cs typeface="Arial" panose="020B0604020202020204" pitchFamily="34" charset="0"/>
              </a:rPr>
              <a:t>：</a:t>
            </a:r>
            <a:endParaRPr lang="en-HK" altLang="zh-TW" sz="3600" b="1" dirty="0">
              <a:latin typeface="Arial" panose="020B0604020202020204" pitchFamily="34" charset="0"/>
              <a:cs typeface="Arial" panose="020B0604020202020204" pitchFamily="34" charset="0"/>
            </a:endParaRPr>
          </a:p>
          <a:p>
            <a:pPr algn="ctr">
              <a:lnSpc>
                <a:spcPct val="150000"/>
              </a:lnSpc>
            </a:pPr>
            <a:r>
              <a:rPr lang="zh-TW" altLang="en-US" sz="3600" b="1" dirty="0"/>
              <a:t>討論及匯報個案處理方法</a:t>
            </a:r>
            <a:endParaRPr lang="en-HK" sz="3600"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8D176A4A-0B0C-4D74-8DBF-9645A2677017}"/>
              </a:ext>
            </a:extLst>
          </p:cNvPr>
          <p:cNvPicPr>
            <a:picLocks noChangeAspect="1"/>
          </p:cNvPicPr>
          <p:nvPr/>
        </p:nvPicPr>
        <p:blipFill>
          <a:blip r:embed="rId2"/>
          <a:stretch>
            <a:fillRect/>
          </a:stretch>
        </p:blipFill>
        <p:spPr>
          <a:xfrm>
            <a:off x="6546512" y="525766"/>
            <a:ext cx="1270000" cy="1270000"/>
          </a:xfrm>
          <a:prstGeom prst="rect">
            <a:avLst/>
          </a:prstGeom>
        </p:spPr>
      </p:pic>
      <p:sp>
        <p:nvSpPr>
          <p:cNvPr id="3" name="Rectangle: Rounded Corners 2">
            <a:extLst>
              <a:ext uri="{FF2B5EF4-FFF2-40B4-BE49-F238E27FC236}">
                <a16:creationId xmlns:a16="http://schemas.microsoft.com/office/drawing/2014/main" id="{9945DA6F-0FC2-4689-B3D7-1191F66F0ADF}"/>
              </a:ext>
            </a:extLst>
          </p:cNvPr>
          <p:cNvSpPr/>
          <p:nvPr/>
        </p:nvSpPr>
        <p:spPr>
          <a:xfrm>
            <a:off x="403412" y="3137648"/>
            <a:ext cx="10865223" cy="326315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TW" altLang="en-US" sz="2800" dirty="0">
                <a:solidFill>
                  <a:schemeClr val="tx1"/>
                </a:solidFill>
              </a:rPr>
              <a:t>按上一課堂的研習個案進行討論，嘗試建議一些解決方法，</a:t>
            </a:r>
            <a:endParaRPr lang="en-HK" altLang="zh-TW" sz="2800" dirty="0">
              <a:solidFill>
                <a:schemeClr val="tx1"/>
              </a:solidFill>
            </a:endParaRPr>
          </a:p>
          <a:p>
            <a:pPr>
              <a:lnSpc>
                <a:spcPct val="150000"/>
              </a:lnSpc>
            </a:pPr>
            <a:r>
              <a:rPr lang="zh-TW" altLang="en-US" sz="2800" dirty="0">
                <a:solidFill>
                  <a:schemeClr val="tx1"/>
                </a:solidFill>
              </a:rPr>
              <a:t>討論時需運用以下評估準則進行討論，包括：</a:t>
            </a:r>
            <a:endParaRPr lang="en-HK" altLang="zh-TW" sz="2800" dirty="0">
              <a:solidFill>
                <a:schemeClr val="tx1"/>
              </a:solidFill>
            </a:endParaRPr>
          </a:p>
          <a:p>
            <a:pPr marL="342900" indent="-342900">
              <a:lnSpc>
                <a:spcPct val="150000"/>
              </a:lnSpc>
              <a:buAutoNum type="arabicPeriod"/>
            </a:pPr>
            <a:r>
              <a:rPr lang="zh-TW" altLang="en-US" sz="2800" dirty="0">
                <a:solidFill>
                  <a:schemeClr val="tx1"/>
                </a:solidFill>
              </a:rPr>
              <a:t>針對性：針對問題的成因</a:t>
            </a:r>
            <a:endParaRPr lang="en-HK" altLang="zh-TW" sz="2800" dirty="0">
              <a:solidFill>
                <a:schemeClr val="tx1"/>
              </a:solidFill>
            </a:endParaRPr>
          </a:p>
          <a:p>
            <a:pPr marL="342900" indent="-342900">
              <a:lnSpc>
                <a:spcPct val="150000"/>
              </a:lnSpc>
              <a:buAutoNum type="arabicPeriod"/>
            </a:pPr>
            <a:r>
              <a:rPr lang="zh-TW" altLang="en-US" sz="2800" dirty="0">
                <a:solidFill>
                  <a:schemeClr val="tx1"/>
                </a:solidFill>
              </a:rPr>
              <a:t>廣泛性：包括所有持份者</a:t>
            </a:r>
            <a:endParaRPr lang="en-HK" altLang="zh-TW" sz="2800" dirty="0">
              <a:solidFill>
                <a:schemeClr val="tx1"/>
              </a:solidFill>
            </a:endParaRPr>
          </a:p>
          <a:p>
            <a:pPr marL="342900" indent="-342900">
              <a:lnSpc>
                <a:spcPct val="150000"/>
              </a:lnSpc>
              <a:buAutoNum type="arabicPeriod"/>
            </a:pPr>
            <a:r>
              <a:rPr lang="zh-TW" altLang="en-US" sz="2800" dirty="0">
                <a:solidFill>
                  <a:schemeClr val="tx1"/>
                </a:solidFill>
              </a:rPr>
              <a:t>長遠性：改變相關持份者的價值觀及行為，從根源解決問題</a:t>
            </a:r>
            <a:endParaRPr lang="en-HK" sz="2800" dirty="0">
              <a:solidFill>
                <a:schemeClr val="tx1"/>
              </a:solidFill>
            </a:endParaRPr>
          </a:p>
        </p:txBody>
      </p:sp>
    </p:spTree>
    <p:extLst>
      <p:ext uri="{BB962C8B-B14F-4D97-AF65-F5344CB8AC3E}">
        <p14:creationId xmlns:p14="http://schemas.microsoft.com/office/powerpoint/2010/main" val="3852120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63B9AE9-1AEB-4BD3-99A9-647F2F8332AB}"/>
              </a:ext>
            </a:extLst>
          </p:cNvPr>
          <p:cNvSpPr/>
          <p:nvPr/>
        </p:nvSpPr>
        <p:spPr>
          <a:xfrm>
            <a:off x="473205" y="270874"/>
            <a:ext cx="2332747" cy="1013012"/>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latin typeface="Arial" panose="020B0604020202020204" pitchFamily="34" charset="0"/>
                <a:cs typeface="Arial" panose="020B0604020202020204" pitchFamily="34" charset="0"/>
              </a:rPr>
              <a:t>分組討論</a:t>
            </a:r>
            <a:endParaRPr lang="en-HK" sz="3600" b="1" dirty="0">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EE714C58-20CD-477E-A868-50BC5BD47A1B}"/>
              </a:ext>
            </a:extLst>
          </p:cNvPr>
          <p:cNvSpPr/>
          <p:nvPr/>
        </p:nvSpPr>
        <p:spPr>
          <a:xfrm>
            <a:off x="473205" y="1429831"/>
            <a:ext cx="8670795" cy="900993"/>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3600" dirty="0">
                <a:solidFill>
                  <a:schemeClr val="tx1"/>
                </a:solidFill>
              </a:rPr>
              <a:t>有甚麼方法可以處理這些國家安全問題？</a:t>
            </a:r>
            <a:endParaRPr lang="en-HK" sz="1600" dirty="0">
              <a:noFill/>
            </a:endParaRPr>
          </a:p>
        </p:txBody>
      </p:sp>
      <p:pic>
        <p:nvPicPr>
          <p:cNvPr id="9" name="Picture 8">
            <a:extLst>
              <a:ext uri="{FF2B5EF4-FFF2-40B4-BE49-F238E27FC236}">
                <a16:creationId xmlns:a16="http://schemas.microsoft.com/office/drawing/2014/main" id="{A9FB0849-7E82-46E3-A274-7C016F0C212D}"/>
              </a:ext>
            </a:extLst>
          </p:cNvPr>
          <p:cNvPicPr>
            <a:picLocks noChangeAspect="1"/>
          </p:cNvPicPr>
          <p:nvPr/>
        </p:nvPicPr>
        <p:blipFill>
          <a:blip r:embed="rId2"/>
          <a:stretch>
            <a:fillRect/>
          </a:stretch>
        </p:blipFill>
        <p:spPr>
          <a:xfrm>
            <a:off x="906151" y="2476769"/>
            <a:ext cx="2175574" cy="2291962"/>
          </a:xfrm>
          <a:prstGeom prst="rect">
            <a:avLst/>
          </a:prstGeom>
        </p:spPr>
      </p:pic>
      <p:pic>
        <p:nvPicPr>
          <p:cNvPr id="10" name="Picture 9">
            <a:extLst>
              <a:ext uri="{FF2B5EF4-FFF2-40B4-BE49-F238E27FC236}">
                <a16:creationId xmlns:a16="http://schemas.microsoft.com/office/drawing/2014/main" id="{62E24A42-9C9D-4F6F-9834-E8FE8CC467F0}"/>
              </a:ext>
            </a:extLst>
          </p:cNvPr>
          <p:cNvPicPr>
            <a:picLocks noChangeAspect="1"/>
          </p:cNvPicPr>
          <p:nvPr/>
        </p:nvPicPr>
        <p:blipFill>
          <a:blip r:embed="rId3"/>
          <a:stretch>
            <a:fillRect/>
          </a:stretch>
        </p:blipFill>
        <p:spPr>
          <a:xfrm>
            <a:off x="3339376" y="2461970"/>
            <a:ext cx="2018690" cy="2291963"/>
          </a:xfrm>
          <a:prstGeom prst="rect">
            <a:avLst/>
          </a:prstGeom>
        </p:spPr>
      </p:pic>
      <p:pic>
        <p:nvPicPr>
          <p:cNvPr id="11" name="Picture 10">
            <a:extLst>
              <a:ext uri="{FF2B5EF4-FFF2-40B4-BE49-F238E27FC236}">
                <a16:creationId xmlns:a16="http://schemas.microsoft.com/office/drawing/2014/main" id="{E7111E5D-F800-4DC3-9B99-7BB2E35A2B91}"/>
              </a:ext>
            </a:extLst>
          </p:cNvPr>
          <p:cNvPicPr>
            <a:picLocks noChangeAspect="1"/>
          </p:cNvPicPr>
          <p:nvPr/>
        </p:nvPicPr>
        <p:blipFill>
          <a:blip r:embed="rId4"/>
          <a:stretch>
            <a:fillRect/>
          </a:stretch>
        </p:blipFill>
        <p:spPr>
          <a:xfrm>
            <a:off x="5759141" y="2476769"/>
            <a:ext cx="2149590" cy="2255743"/>
          </a:xfrm>
          <a:prstGeom prst="rect">
            <a:avLst/>
          </a:prstGeom>
        </p:spPr>
      </p:pic>
      <p:pic>
        <p:nvPicPr>
          <p:cNvPr id="12" name="Picture 11">
            <a:extLst>
              <a:ext uri="{FF2B5EF4-FFF2-40B4-BE49-F238E27FC236}">
                <a16:creationId xmlns:a16="http://schemas.microsoft.com/office/drawing/2014/main" id="{0AA0FDCA-28C7-4CFD-B959-25F9D86A3389}"/>
              </a:ext>
            </a:extLst>
          </p:cNvPr>
          <p:cNvPicPr>
            <a:picLocks noChangeAspect="1"/>
          </p:cNvPicPr>
          <p:nvPr/>
        </p:nvPicPr>
        <p:blipFill>
          <a:blip r:embed="rId5"/>
          <a:stretch>
            <a:fillRect/>
          </a:stretch>
        </p:blipFill>
        <p:spPr>
          <a:xfrm>
            <a:off x="8424034" y="2448276"/>
            <a:ext cx="1800000" cy="2116667"/>
          </a:xfrm>
          <a:prstGeom prst="rect">
            <a:avLst/>
          </a:prstGeom>
        </p:spPr>
      </p:pic>
    </p:spTree>
    <p:extLst>
      <p:ext uri="{BB962C8B-B14F-4D97-AF65-F5344CB8AC3E}">
        <p14:creationId xmlns:p14="http://schemas.microsoft.com/office/powerpoint/2010/main" val="2450332709"/>
      </p:ext>
    </p:extLst>
  </p:cSld>
  <p:clrMapOvr>
    <a:masterClrMapping/>
  </p:clrMapOvr>
</p:sld>
</file>

<file path=ppt/theme/theme1.xml><?xml version="1.0" encoding="utf-8"?>
<a:theme xmlns:a="http://schemas.openxmlformats.org/drawingml/2006/main" name="Office Theme">
  <a:themeElements>
    <a:clrScheme name="公社科ppt_主題一">
      <a:dk1>
        <a:srgbClr val="4459A8"/>
      </a:dk1>
      <a:lt1>
        <a:srgbClr val="FFFFFF"/>
      </a:lt1>
      <a:dk2>
        <a:srgbClr val="4459A8"/>
      </a:dk2>
      <a:lt2>
        <a:srgbClr val="FAAB50"/>
      </a:lt2>
      <a:accent1>
        <a:srgbClr val="EC418C"/>
      </a:accent1>
      <a:accent2>
        <a:srgbClr val="D6D5EA"/>
      </a:accent2>
      <a:accent3>
        <a:srgbClr val="51B94F"/>
      </a:accent3>
      <a:accent4>
        <a:srgbClr val="898EC6"/>
      </a:accent4>
      <a:accent5>
        <a:srgbClr val="F3DD57"/>
      </a:accent5>
      <a:accent6>
        <a:srgbClr val="4459A8"/>
      </a:accent6>
      <a:hlink>
        <a:srgbClr val="EC418C"/>
      </a:hlink>
      <a:folHlink>
        <a:srgbClr val="FAAB5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6AED26EDD48549808C35B334771AFF" ma:contentTypeVersion="16" ma:contentTypeDescription="Create a new document." ma:contentTypeScope="" ma:versionID="c8b634d49910f420ba57978bfe6418d7">
  <xsd:schema xmlns:xsd="http://www.w3.org/2001/XMLSchema" xmlns:xs="http://www.w3.org/2001/XMLSchema" xmlns:p="http://schemas.microsoft.com/office/2006/metadata/properties" xmlns:ns2="7c888565-292f-4b60-a4c3-978be975df1a" xmlns:ns3="a67ca032-99e1-499e-a335-21cedd256a52" targetNamespace="http://schemas.microsoft.com/office/2006/metadata/properties" ma:root="true" ma:fieldsID="c3c15164ac9887639d1a980978f0cf5b" ns2:_="" ns3:_="">
    <xsd:import namespace="7c888565-292f-4b60-a4c3-978be975df1a"/>
    <xsd:import namespace="a67ca032-99e1-499e-a335-21cedd256a5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888565-292f-4b60-a4c3-978be975df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hidden="true"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Location" ma:index="17" nillable="true" ma:displayName="Location" ma:hidden="true"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67ca032-99e1-499e-a335-21cedd256a52" elementFormDefault="qualified">
    <xsd:import namespace="http://schemas.microsoft.com/office/2006/documentManagement/types"/>
    <xsd:import namespace="http://schemas.microsoft.com/office/infopath/2007/PartnerControls"/>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23553A-AE18-4A99-BFF8-80296C4FBC40}">
  <ds:schemaRefs>
    <ds:schemaRef ds:uri="http://schemas.microsoft.com/office/infopath/2007/PartnerControls"/>
    <ds:schemaRef ds:uri="http://schemas.openxmlformats.org/package/2006/metadata/core-properties"/>
    <ds:schemaRef ds:uri="http://purl.org/dc/terms/"/>
    <ds:schemaRef ds:uri="http://schemas.microsoft.com/office/2006/documentManagement/types"/>
    <ds:schemaRef ds:uri="http://purl.org/dc/dcmitype/"/>
    <ds:schemaRef ds:uri="http://schemas.microsoft.com/office/2006/metadata/properties"/>
    <ds:schemaRef ds:uri="http://purl.org/dc/elements/1.1/"/>
    <ds:schemaRef ds:uri="http://www.w3.org/XML/1998/namespace"/>
    <ds:schemaRef ds:uri="7c888565-292f-4b60-a4c3-978be975df1a"/>
    <ds:schemaRef ds:uri="a67ca032-99e1-499e-a335-21cedd256a52"/>
  </ds:schemaRefs>
</ds:datastoreItem>
</file>

<file path=customXml/itemProps2.xml><?xml version="1.0" encoding="utf-8"?>
<ds:datastoreItem xmlns:ds="http://schemas.openxmlformats.org/officeDocument/2006/customXml" ds:itemID="{F447B1F9-553A-42B0-8E37-AC6AB03247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888565-292f-4b60-a4c3-978be975df1a"/>
    <ds:schemaRef ds:uri="a67ca032-99e1-499e-a335-21cedd256a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1C831C-7500-4772-884B-60BC2820D2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2713</TotalTime>
  <Words>2071</Words>
  <Application>Microsoft Office PowerPoint</Application>
  <PresentationFormat>寬螢幕</PresentationFormat>
  <Paragraphs>339</Paragraphs>
  <Slides>41</Slides>
  <Notes>14</Notes>
  <HiddenSlides>0</HiddenSlides>
  <MMClips>2</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41</vt:i4>
      </vt:variant>
    </vt:vector>
  </HeadingPairs>
  <TitlesOfParts>
    <vt:vector size="53" baseType="lpstr">
      <vt:lpstr>MHEI-MEDIUM-HKSCS-U</vt:lpstr>
      <vt:lpstr>Microsoft JhengHei Light</vt:lpstr>
      <vt:lpstr>华文中宋</vt:lpstr>
      <vt:lpstr>Microsoft JhengHei</vt:lpstr>
      <vt:lpstr>Microsoft JhengHei</vt:lpstr>
      <vt:lpstr>Arial</vt:lpstr>
      <vt:lpstr>Arial</vt:lpstr>
      <vt:lpstr>Calibri</vt:lpstr>
      <vt:lpstr>Gill Sans MT</vt:lpstr>
      <vt:lpstr>Wingdings</vt:lpstr>
      <vt:lpstr>Wingdings 3</vt:lpstr>
      <vt:lpstr>Office Theme</vt:lpstr>
      <vt:lpstr>PowerPoint 簡報</vt:lpstr>
      <vt:lpstr>《香港國安法》與促進香港長遠發展</vt:lpstr>
      <vt:lpstr>探究問題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香港維護國家安全立法的性質是甚麼？</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Chming Cheung</dc:creator>
  <cp:lastModifiedBy>YIM Eva</cp:lastModifiedBy>
  <cp:revision>69</cp:revision>
  <cp:lastPrinted>2021-07-22T05:58:49Z</cp:lastPrinted>
  <dcterms:created xsi:type="dcterms:W3CDTF">2020-08-27T05:27:16Z</dcterms:created>
  <dcterms:modified xsi:type="dcterms:W3CDTF">2021-08-14T03:03:02Z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0x010100B26AED26EDD48549808C35B334771AFF</vt:lpwstr>
  </property>
</Properties>
</file>