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3"/>
  </p:notesMasterIdLst>
  <p:sldIdLst>
    <p:sldId id="256" r:id="rId5"/>
    <p:sldId id="258" r:id="rId6"/>
    <p:sldId id="265" r:id="rId7"/>
    <p:sldId id="266" r:id="rId8"/>
    <p:sldId id="333" r:id="rId9"/>
    <p:sldId id="261" r:id="rId10"/>
    <p:sldId id="319" r:id="rId11"/>
    <p:sldId id="317" r:id="rId12"/>
    <p:sldId id="278" r:id="rId13"/>
    <p:sldId id="318" r:id="rId14"/>
    <p:sldId id="262" r:id="rId15"/>
    <p:sldId id="334" r:id="rId16"/>
    <p:sldId id="347" r:id="rId17"/>
    <p:sldId id="337" r:id="rId18"/>
    <p:sldId id="338" r:id="rId19"/>
    <p:sldId id="344" r:id="rId20"/>
    <p:sldId id="320" r:id="rId21"/>
    <p:sldId id="259" r:id="rId22"/>
    <p:sldId id="303" r:id="rId23"/>
    <p:sldId id="335" r:id="rId24"/>
    <p:sldId id="321" r:id="rId25"/>
    <p:sldId id="346" r:id="rId26"/>
    <p:sldId id="330" r:id="rId27"/>
    <p:sldId id="339" r:id="rId28"/>
    <p:sldId id="345" r:id="rId29"/>
    <p:sldId id="326" r:id="rId30"/>
    <p:sldId id="286" r:id="rId31"/>
    <p:sldId id="340" r:id="rId32"/>
    <p:sldId id="341" r:id="rId33"/>
    <p:sldId id="343" r:id="rId34"/>
    <p:sldId id="342" r:id="rId35"/>
    <p:sldId id="350" r:id="rId36"/>
    <p:sldId id="348" r:id="rId37"/>
    <p:sldId id="328" r:id="rId38"/>
    <p:sldId id="332" r:id="rId39"/>
    <p:sldId id="336" r:id="rId40"/>
    <p:sldId id="327" r:id="rId41"/>
    <p:sldId id="322" r:id="rId42"/>
    <p:sldId id="323" r:id="rId43"/>
    <p:sldId id="281" r:id="rId44"/>
    <p:sldId id="274" r:id="rId45"/>
    <p:sldId id="288" r:id="rId46"/>
    <p:sldId id="275" r:id="rId47"/>
    <p:sldId id="325" r:id="rId48"/>
    <p:sldId id="324" r:id="rId49"/>
    <p:sldId id="279" r:id="rId50"/>
    <p:sldId id="349" r:id="rId51"/>
    <p:sldId id="33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va Lee" initials="EL" lastIdx="2" clrIdx="0">
    <p:extLst>
      <p:ext uri="{19B8F6BF-5375-455C-9EA6-DF929625EA0E}">
        <p15:presenceInfo xmlns:p15="http://schemas.microsoft.com/office/powerpoint/2012/main" userId="S::Elva.Lee@acsohk.org.hk::e80289c2-95ec-4a86-9169-067b430f8e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50A4"/>
    <a:srgbClr val="EF569C"/>
    <a:srgbClr val="FCE4EF"/>
    <a:srgbClr val="000000"/>
    <a:srgbClr val="436FB3"/>
    <a:srgbClr val="FDF8DD"/>
    <a:srgbClr val="847A5F"/>
    <a:srgbClr val="86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71251-1875-4B4B-A2AC-9ED8279369A9}" v="49" dt="2021-08-13T06:26:48.475"/>
    <p1510:client id="{6B436A56-B118-F3EF-56C5-2EB2B19B7D8A}" v="279" dt="2021-08-12T15:30:52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6353" autoAdjust="0"/>
  </p:normalViewPr>
  <p:slideViewPr>
    <p:cSldViewPr snapToGrid="0" snapToObjects="1">
      <p:cViewPr varScale="1">
        <p:scale>
          <a:sx n="85" d="100"/>
          <a:sy n="8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Chan" userId="9b7e803e-441a-4fbc-a964-ad0db1aca0ab" providerId="ADAL" clId="{5A3559D4-A819-4035-BC77-3DF9B1EEA889}"/>
    <pc:docChg chg="undo custSel modSld">
      <pc:chgData name="Sally Chan" userId="9b7e803e-441a-4fbc-a964-ad0db1aca0ab" providerId="ADAL" clId="{5A3559D4-A819-4035-BC77-3DF9B1EEA889}" dt="2021-08-11T09:09:51.495" v="5394" actId="20577"/>
      <pc:docMkLst>
        <pc:docMk/>
      </pc:docMkLst>
      <pc:sldChg chg="addSp modSp mod">
        <pc:chgData name="Sally Chan" userId="9b7e803e-441a-4fbc-a964-ad0db1aca0ab" providerId="ADAL" clId="{5A3559D4-A819-4035-BC77-3DF9B1EEA889}" dt="2021-08-11T08:19:26.975" v="456" actId="207"/>
        <pc:sldMkLst>
          <pc:docMk/>
          <pc:sldMk cId="3449069583" sldId="265"/>
        </pc:sldMkLst>
        <pc:spChg chg="add mod">
          <ac:chgData name="Sally Chan" userId="9b7e803e-441a-4fbc-a964-ad0db1aca0ab" providerId="ADAL" clId="{5A3559D4-A819-4035-BC77-3DF9B1EEA889}" dt="2021-08-11T08:19:26.975" v="456" actId="207"/>
          <ac:spMkLst>
            <pc:docMk/>
            <pc:sldMk cId="3449069583" sldId="265"/>
            <ac:spMk id="4" creationId="{D25B286A-2345-4A52-AFA1-7F85E404D9A8}"/>
          </ac:spMkLst>
        </pc:spChg>
      </pc:sldChg>
      <pc:sldChg chg="modSp mod">
        <pc:chgData name="Sally Chan" userId="9b7e803e-441a-4fbc-a964-ad0db1aca0ab" providerId="ADAL" clId="{5A3559D4-A819-4035-BC77-3DF9B1EEA889}" dt="2021-08-11T09:07:41.555" v="5153"/>
        <pc:sldMkLst>
          <pc:docMk/>
          <pc:sldMk cId="3422503968" sldId="275"/>
        </pc:sldMkLst>
        <pc:spChg chg="mod">
          <ac:chgData name="Sally Chan" userId="9b7e803e-441a-4fbc-a964-ad0db1aca0ab" providerId="ADAL" clId="{5A3559D4-A819-4035-BC77-3DF9B1EEA889}" dt="2021-08-11T09:07:41.555" v="5153"/>
          <ac:spMkLst>
            <pc:docMk/>
            <pc:sldMk cId="3422503968" sldId="275"/>
            <ac:spMk id="9" creationId="{AA84272D-C2ED-4F03-9DE0-1ACF01762D38}"/>
          </ac:spMkLst>
        </pc:spChg>
      </pc:sldChg>
      <pc:sldChg chg="addSp modSp mod">
        <pc:chgData name="Sally Chan" userId="9b7e803e-441a-4fbc-a964-ad0db1aca0ab" providerId="ADAL" clId="{5A3559D4-A819-4035-BC77-3DF9B1EEA889}" dt="2021-08-11T08:40:07.274" v="572" actId="6549"/>
        <pc:sldMkLst>
          <pc:docMk/>
          <pc:sldMk cId="300232966" sldId="278"/>
        </pc:sldMkLst>
        <pc:spChg chg="add mod">
          <ac:chgData name="Sally Chan" userId="9b7e803e-441a-4fbc-a964-ad0db1aca0ab" providerId="ADAL" clId="{5A3559D4-A819-4035-BC77-3DF9B1EEA889}" dt="2021-08-11T08:22:04.432" v="506" actId="14100"/>
          <ac:spMkLst>
            <pc:docMk/>
            <pc:sldMk cId="300232966" sldId="278"/>
            <ac:spMk id="4" creationId="{5035F600-09FC-48DB-8CB9-FFFB392D33F6}"/>
          </ac:spMkLst>
        </pc:spChg>
        <pc:spChg chg="mod">
          <ac:chgData name="Sally Chan" userId="9b7e803e-441a-4fbc-a964-ad0db1aca0ab" providerId="ADAL" clId="{5A3559D4-A819-4035-BC77-3DF9B1EEA889}" dt="2021-08-11T08:40:07.274" v="572" actId="6549"/>
          <ac:spMkLst>
            <pc:docMk/>
            <pc:sldMk cId="300232966" sldId="278"/>
            <ac:spMk id="5" creationId="{688186EB-B8B0-4EAC-A26C-4B79ADCFE385}"/>
          </ac:spMkLst>
        </pc:spChg>
      </pc:sldChg>
      <pc:sldChg chg="addSp modSp mod">
        <pc:chgData name="Sally Chan" userId="9b7e803e-441a-4fbc-a964-ad0db1aca0ab" providerId="ADAL" clId="{5A3559D4-A819-4035-BC77-3DF9B1EEA889}" dt="2021-08-11T08:55:30.958" v="2712" actId="6549"/>
        <pc:sldMkLst>
          <pc:docMk/>
          <pc:sldMk cId="3506963528" sldId="286"/>
        </pc:sldMkLst>
        <pc:spChg chg="add mod">
          <ac:chgData name="Sally Chan" userId="9b7e803e-441a-4fbc-a964-ad0db1aca0ab" providerId="ADAL" clId="{5A3559D4-A819-4035-BC77-3DF9B1EEA889}" dt="2021-08-11T08:55:30.958" v="2712" actId="6549"/>
          <ac:spMkLst>
            <pc:docMk/>
            <pc:sldMk cId="3506963528" sldId="286"/>
            <ac:spMk id="18" creationId="{B1ED32A8-DD3D-449E-92D0-0B844407260E}"/>
          </ac:spMkLst>
        </pc:spChg>
      </pc:sldChg>
      <pc:sldChg chg="modSp mod">
        <pc:chgData name="Sally Chan" userId="9b7e803e-441a-4fbc-a964-ad0db1aca0ab" providerId="ADAL" clId="{5A3559D4-A819-4035-BC77-3DF9B1EEA889}" dt="2021-08-11T08:45:39.365" v="1129" actId="6549"/>
        <pc:sldMkLst>
          <pc:docMk/>
          <pc:sldMk cId="1385839599" sldId="303"/>
        </pc:sldMkLst>
        <pc:spChg chg="mod">
          <ac:chgData name="Sally Chan" userId="9b7e803e-441a-4fbc-a964-ad0db1aca0ab" providerId="ADAL" clId="{5A3559D4-A819-4035-BC77-3DF9B1EEA889}" dt="2021-08-11T08:45:39.365" v="1129" actId="6549"/>
          <ac:spMkLst>
            <pc:docMk/>
            <pc:sldMk cId="1385839599" sldId="303"/>
            <ac:spMk id="9" creationId="{BC7905F6-8839-4BE2-80ED-02AB8F93CDFF}"/>
          </ac:spMkLst>
        </pc:spChg>
      </pc:sldChg>
      <pc:sldChg chg="modSp mod">
        <pc:chgData name="Sally Chan" userId="9b7e803e-441a-4fbc-a964-ad0db1aca0ab" providerId="ADAL" clId="{5A3559D4-A819-4035-BC77-3DF9B1EEA889}" dt="2021-08-11T08:35:30.334" v="571" actId="207"/>
        <pc:sldMkLst>
          <pc:docMk/>
          <pc:sldMk cId="349261677" sldId="317"/>
        </pc:sldMkLst>
        <pc:spChg chg="mod">
          <ac:chgData name="Sally Chan" userId="9b7e803e-441a-4fbc-a964-ad0db1aca0ab" providerId="ADAL" clId="{5A3559D4-A819-4035-BC77-3DF9B1EEA889}" dt="2021-08-11T08:35:16.603" v="570" actId="1076"/>
          <ac:spMkLst>
            <pc:docMk/>
            <pc:sldMk cId="349261677" sldId="317"/>
            <ac:spMk id="5" creationId="{A3437CFD-85DF-4FF5-8FAB-FD3EEDF57436}"/>
          </ac:spMkLst>
        </pc:spChg>
        <pc:spChg chg="mod">
          <ac:chgData name="Sally Chan" userId="9b7e803e-441a-4fbc-a964-ad0db1aca0ab" providerId="ADAL" clId="{5A3559D4-A819-4035-BC77-3DF9B1EEA889}" dt="2021-08-11T08:35:30.334" v="571" actId="207"/>
          <ac:spMkLst>
            <pc:docMk/>
            <pc:sldMk cId="349261677" sldId="317"/>
            <ac:spMk id="20" creationId="{2A161DF2-F4CB-45F8-91CC-25A89A8272DA}"/>
          </ac:spMkLst>
        </pc:spChg>
        <pc:spChg chg="mod">
          <ac:chgData name="Sally Chan" userId="9b7e803e-441a-4fbc-a964-ad0db1aca0ab" providerId="ADAL" clId="{5A3559D4-A819-4035-BC77-3DF9B1EEA889}" dt="2021-08-11T08:35:30.334" v="571" actId="207"/>
          <ac:spMkLst>
            <pc:docMk/>
            <pc:sldMk cId="349261677" sldId="317"/>
            <ac:spMk id="22" creationId="{A67A00A0-F04D-4956-B9E3-6637990E1201}"/>
          </ac:spMkLst>
        </pc:spChg>
        <pc:spChg chg="mod">
          <ac:chgData name="Sally Chan" userId="9b7e803e-441a-4fbc-a964-ad0db1aca0ab" providerId="ADAL" clId="{5A3559D4-A819-4035-BC77-3DF9B1EEA889}" dt="2021-08-11T08:35:30.334" v="571" actId="207"/>
          <ac:spMkLst>
            <pc:docMk/>
            <pc:sldMk cId="349261677" sldId="317"/>
            <ac:spMk id="24" creationId="{3EF0AA56-E2C6-4815-9644-4F4E608F3D83}"/>
          </ac:spMkLst>
        </pc:spChg>
      </pc:sldChg>
      <pc:sldChg chg="modSp mod">
        <pc:chgData name="Sally Chan" userId="9b7e803e-441a-4fbc-a964-ad0db1aca0ab" providerId="ADAL" clId="{5A3559D4-A819-4035-BC77-3DF9B1EEA889}" dt="2021-08-11T08:23:51.613" v="537"/>
        <pc:sldMkLst>
          <pc:docMk/>
          <pc:sldMk cId="2014054199" sldId="318"/>
        </pc:sldMkLst>
        <pc:spChg chg="mod">
          <ac:chgData name="Sally Chan" userId="9b7e803e-441a-4fbc-a964-ad0db1aca0ab" providerId="ADAL" clId="{5A3559D4-A819-4035-BC77-3DF9B1EEA889}" dt="2021-08-11T08:23:51.613" v="537"/>
          <ac:spMkLst>
            <pc:docMk/>
            <pc:sldMk cId="2014054199" sldId="318"/>
            <ac:spMk id="4" creationId="{54D756A6-2AE5-4A0F-AD5D-6B4A574513EB}"/>
          </ac:spMkLst>
        </pc:spChg>
      </pc:sldChg>
      <pc:sldChg chg="addSp modSp mod">
        <pc:chgData name="Sally Chan" userId="9b7e803e-441a-4fbc-a964-ad0db1aca0ab" providerId="ADAL" clId="{5A3559D4-A819-4035-BC77-3DF9B1EEA889}" dt="2021-08-11T08:44:36.929" v="1127" actId="14100"/>
        <pc:sldMkLst>
          <pc:docMk/>
          <pc:sldMk cId="2048025620" sldId="320"/>
        </pc:sldMkLst>
        <pc:spChg chg="add mod">
          <ac:chgData name="Sally Chan" userId="9b7e803e-441a-4fbc-a964-ad0db1aca0ab" providerId="ADAL" clId="{5A3559D4-A819-4035-BC77-3DF9B1EEA889}" dt="2021-08-11T08:44:36.929" v="1127" actId="14100"/>
          <ac:spMkLst>
            <pc:docMk/>
            <pc:sldMk cId="2048025620" sldId="320"/>
            <ac:spMk id="9" creationId="{910752C2-8A8C-494B-A870-E106B17C022B}"/>
          </ac:spMkLst>
        </pc:spChg>
        <pc:spChg chg="mod">
          <ac:chgData name="Sally Chan" userId="9b7e803e-441a-4fbc-a964-ad0db1aca0ab" providerId="ADAL" clId="{5A3559D4-A819-4035-BC77-3DF9B1EEA889}" dt="2021-08-11T08:26:50.380" v="558"/>
          <ac:spMkLst>
            <pc:docMk/>
            <pc:sldMk cId="2048025620" sldId="320"/>
            <ac:spMk id="13" creationId="{D45DAE5F-65F9-49B7-8A9B-DD8B78D6F49B}"/>
          </ac:spMkLst>
        </pc:spChg>
      </pc:sldChg>
      <pc:sldChg chg="addSp modSp mod">
        <pc:chgData name="Sally Chan" userId="9b7e803e-441a-4fbc-a964-ad0db1aca0ab" providerId="ADAL" clId="{5A3559D4-A819-4035-BC77-3DF9B1EEA889}" dt="2021-08-11T08:47:42.211" v="1282" actId="20577"/>
        <pc:sldMkLst>
          <pc:docMk/>
          <pc:sldMk cId="2433723929" sldId="321"/>
        </pc:sldMkLst>
        <pc:spChg chg="mod">
          <ac:chgData name="Sally Chan" userId="9b7e803e-441a-4fbc-a964-ad0db1aca0ab" providerId="ADAL" clId="{5A3559D4-A819-4035-BC77-3DF9B1EEA889}" dt="2021-08-11T08:32:53.704" v="568"/>
          <ac:spMkLst>
            <pc:docMk/>
            <pc:sldMk cId="2433723929" sldId="321"/>
            <ac:spMk id="9" creationId="{EE2D3071-3BC2-034F-A5AE-DFDBA26EA188}"/>
          </ac:spMkLst>
        </pc:spChg>
        <pc:spChg chg="add mod">
          <ac:chgData name="Sally Chan" userId="9b7e803e-441a-4fbc-a964-ad0db1aca0ab" providerId="ADAL" clId="{5A3559D4-A819-4035-BC77-3DF9B1EEA889}" dt="2021-08-11T08:47:42.211" v="1282" actId="20577"/>
          <ac:spMkLst>
            <pc:docMk/>
            <pc:sldMk cId="2433723929" sldId="321"/>
            <ac:spMk id="11" creationId="{23A766EA-9CEB-4B23-BAC8-5509AAB5B358}"/>
          </ac:spMkLst>
        </pc:spChg>
      </pc:sldChg>
      <pc:sldChg chg="addSp modSp mod">
        <pc:chgData name="Sally Chan" userId="9b7e803e-441a-4fbc-a964-ad0db1aca0ab" providerId="ADAL" clId="{5A3559D4-A819-4035-BC77-3DF9B1EEA889}" dt="2021-08-11T09:08:36.005" v="5374" actId="1076"/>
        <pc:sldMkLst>
          <pc:docMk/>
          <pc:sldMk cId="3995551201" sldId="325"/>
        </pc:sldMkLst>
        <pc:spChg chg="add mod">
          <ac:chgData name="Sally Chan" userId="9b7e803e-441a-4fbc-a964-ad0db1aca0ab" providerId="ADAL" clId="{5A3559D4-A819-4035-BC77-3DF9B1EEA889}" dt="2021-08-11T09:08:36.005" v="5374" actId="1076"/>
          <ac:spMkLst>
            <pc:docMk/>
            <pc:sldMk cId="3995551201" sldId="325"/>
            <ac:spMk id="10" creationId="{9833A8C9-A5A2-44F1-91A2-5403C70C8E62}"/>
          </ac:spMkLst>
        </pc:spChg>
      </pc:sldChg>
      <pc:sldChg chg="modSp mod">
        <pc:chgData name="Sally Chan" userId="9b7e803e-441a-4fbc-a964-ad0db1aca0ab" providerId="ADAL" clId="{5A3559D4-A819-4035-BC77-3DF9B1EEA889}" dt="2021-08-11T09:02:03.724" v="4322" actId="1076"/>
        <pc:sldMkLst>
          <pc:docMk/>
          <pc:sldMk cId="1349532955" sldId="328"/>
        </pc:sldMkLst>
        <pc:spChg chg="mod">
          <ac:chgData name="Sally Chan" userId="9b7e803e-441a-4fbc-a964-ad0db1aca0ab" providerId="ADAL" clId="{5A3559D4-A819-4035-BC77-3DF9B1EEA889}" dt="2021-08-11T09:02:03.724" v="4322" actId="1076"/>
          <ac:spMkLst>
            <pc:docMk/>
            <pc:sldMk cId="1349532955" sldId="328"/>
            <ac:spMk id="7" creationId="{5C17CDF2-F585-4C86-AA3F-F3CE909ECFB2}"/>
          </ac:spMkLst>
        </pc:spChg>
      </pc:sldChg>
      <pc:sldChg chg="addSp modSp mod">
        <pc:chgData name="Sally Chan" userId="9b7e803e-441a-4fbc-a964-ad0db1aca0ab" providerId="ADAL" clId="{5A3559D4-A819-4035-BC77-3DF9B1EEA889}" dt="2021-08-11T08:51:55.697" v="1730" actId="1076"/>
        <pc:sldMkLst>
          <pc:docMk/>
          <pc:sldMk cId="148717431" sldId="330"/>
        </pc:sldMkLst>
        <pc:spChg chg="add mod">
          <ac:chgData name="Sally Chan" userId="9b7e803e-441a-4fbc-a964-ad0db1aca0ab" providerId="ADAL" clId="{5A3559D4-A819-4035-BC77-3DF9B1EEA889}" dt="2021-08-11T08:50:51.694" v="1284" actId="1076"/>
          <ac:spMkLst>
            <pc:docMk/>
            <pc:sldMk cId="148717431" sldId="330"/>
            <ac:spMk id="12" creationId="{C4F8E816-7A39-4CCB-A6C0-86F309D33814}"/>
          </ac:spMkLst>
        </pc:spChg>
        <pc:spChg chg="add mod">
          <ac:chgData name="Sally Chan" userId="9b7e803e-441a-4fbc-a964-ad0db1aca0ab" providerId="ADAL" clId="{5A3559D4-A819-4035-BC77-3DF9B1EEA889}" dt="2021-08-11T08:51:55.697" v="1730" actId="1076"/>
          <ac:spMkLst>
            <pc:docMk/>
            <pc:sldMk cId="148717431" sldId="330"/>
            <ac:spMk id="14" creationId="{99669535-8E87-4C5C-A880-F9FC7D4AC036}"/>
          </ac:spMkLst>
        </pc:spChg>
      </pc:sldChg>
      <pc:sldChg chg="modSp mod">
        <pc:chgData name="Sally Chan" userId="9b7e803e-441a-4fbc-a964-ad0db1aca0ab" providerId="ADAL" clId="{5A3559D4-A819-4035-BC77-3DF9B1EEA889}" dt="2021-08-11T08:25:19.160" v="544"/>
        <pc:sldMkLst>
          <pc:docMk/>
          <pc:sldMk cId="1372986522" sldId="337"/>
        </pc:sldMkLst>
        <pc:spChg chg="mod">
          <ac:chgData name="Sally Chan" userId="9b7e803e-441a-4fbc-a964-ad0db1aca0ab" providerId="ADAL" clId="{5A3559D4-A819-4035-BC77-3DF9B1EEA889}" dt="2021-08-11T08:25:19.160" v="544"/>
          <ac:spMkLst>
            <pc:docMk/>
            <pc:sldMk cId="1372986522" sldId="337"/>
            <ac:spMk id="2" creationId="{6D5F4326-1C0C-4D40-A195-EFE56A1CCEB6}"/>
          </ac:spMkLst>
        </pc:spChg>
      </pc:sldChg>
      <pc:sldChg chg="modSp mod">
        <pc:chgData name="Sally Chan" userId="9b7e803e-441a-4fbc-a964-ad0db1aca0ab" providerId="ADAL" clId="{5A3559D4-A819-4035-BC77-3DF9B1EEA889}" dt="2021-08-11T08:42:24.767" v="685"/>
        <pc:sldMkLst>
          <pc:docMk/>
          <pc:sldMk cId="2343701570" sldId="338"/>
        </pc:sldMkLst>
        <pc:spChg chg="mod">
          <ac:chgData name="Sally Chan" userId="9b7e803e-441a-4fbc-a964-ad0db1aca0ab" providerId="ADAL" clId="{5A3559D4-A819-4035-BC77-3DF9B1EEA889}" dt="2021-08-11T08:42:24.767" v="685"/>
          <ac:spMkLst>
            <pc:docMk/>
            <pc:sldMk cId="2343701570" sldId="338"/>
            <ac:spMk id="16" creationId="{D78EC628-226F-4DCA-9A22-01CE4D7EB2CE}"/>
          </ac:spMkLst>
        </pc:spChg>
      </pc:sldChg>
      <pc:sldChg chg="addSp modSp mod">
        <pc:chgData name="Sally Chan" userId="9b7e803e-441a-4fbc-a964-ad0db1aca0ab" providerId="ADAL" clId="{5A3559D4-A819-4035-BC77-3DF9B1EEA889}" dt="2021-08-11T09:09:51.495" v="5394" actId="20577"/>
        <pc:sldMkLst>
          <pc:docMk/>
          <pc:sldMk cId="1299470843" sldId="340"/>
        </pc:sldMkLst>
        <pc:spChg chg="mod">
          <ac:chgData name="Sally Chan" userId="9b7e803e-441a-4fbc-a964-ad0db1aca0ab" providerId="ADAL" clId="{5A3559D4-A819-4035-BC77-3DF9B1EEA889}" dt="2021-08-11T08:57:22.027" v="3037" actId="1076"/>
          <ac:spMkLst>
            <pc:docMk/>
            <pc:sldMk cId="1299470843" sldId="340"/>
            <ac:spMk id="11" creationId="{778C79A8-1493-4B3E-B8C0-19A27DB0AB63}"/>
          </ac:spMkLst>
        </pc:spChg>
        <pc:spChg chg="mod">
          <ac:chgData name="Sally Chan" userId="9b7e803e-441a-4fbc-a964-ad0db1aca0ab" providerId="ADAL" clId="{5A3559D4-A819-4035-BC77-3DF9B1EEA889}" dt="2021-08-11T08:55:01.315" v="2711" actId="14100"/>
          <ac:spMkLst>
            <pc:docMk/>
            <pc:sldMk cId="1299470843" sldId="340"/>
            <ac:spMk id="16" creationId="{DFE1812A-654B-4EF7-A135-BE46F7D6A8DE}"/>
          </ac:spMkLst>
        </pc:spChg>
        <pc:spChg chg="add mod">
          <ac:chgData name="Sally Chan" userId="9b7e803e-441a-4fbc-a964-ad0db1aca0ab" providerId="ADAL" clId="{5A3559D4-A819-4035-BC77-3DF9B1EEA889}" dt="2021-08-11T08:54:43.517" v="2664" actId="1076"/>
          <ac:spMkLst>
            <pc:docMk/>
            <pc:sldMk cId="1299470843" sldId="340"/>
            <ac:spMk id="17" creationId="{B5DED00F-554D-47CF-AE8F-C32E1095FEF9}"/>
          </ac:spMkLst>
        </pc:spChg>
        <pc:spChg chg="add mod">
          <ac:chgData name="Sally Chan" userId="9b7e803e-441a-4fbc-a964-ad0db1aca0ab" providerId="ADAL" clId="{5A3559D4-A819-4035-BC77-3DF9B1EEA889}" dt="2021-08-11T08:56:26.500" v="3035"/>
          <ac:spMkLst>
            <pc:docMk/>
            <pc:sldMk cId="1299470843" sldId="340"/>
            <ac:spMk id="18" creationId="{D9FB0A52-8599-4937-A714-C4EEFB046DFF}"/>
          </ac:spMkLst>
        </pc:spChg>
        <pc:spChg chg="add mod">
          <ac:chgData name="Sally Chan" userId="9b7e803e-441a-4fbc-a964-ad0db1aca0ab" providerId="ADAL" clId="{5A3559D4-A819-4035-BC77-3DF9B1EEA889}" dt="2021-08-11T09:02:26.564" v="4387" actId="20577"/>
          <ac:spMkLst>
            <pc:docMk/>
            <pc:sldMk cId="1299470843" sldId="340"/>
            <ac:spMk id="19" creationId="{45EEADB4-DD47-4648-8ACB-EB530E8E5C58}"/>
          </ac:spMkLst>
        </pc:spChg>
        <pc:spChg chg="add mod">
          <ac:chgData name="Sally Chan" userId="9b7e803e-441a-4fbc-a964-ad0db1aca0ab" providerId="ADAL" clId="{5A3559D4-A819-4035-BC77-3DF9B1EEA889}" dt="2021-08-11T09:09:51.495" v="5394" actId="20577"/>
          <ac:spMkLst>
            <pc:docMk/>
            <pc:sldMk cId="1299470843" sldId="340"/>
            <ac:spMk id="20" creationId="{7CCDD105-4951-47DE-9C2E-DD31153A92CB}"/>
          </ac:spMkLst>
        </pc:spChg>
      </pc:sldChg>
      <pc:sldChg chg="addSp modSp mod">
        <pc:chgData name="Sally Chan" userId="9b7e803e-441a-4fbc-a964-ad0db1aca0ab" providerId="ADAL" clId="{5A3559D4-A819-4035-BC77-3DF9B1EEA889}" dt="2021-08-11T09:00:24.867" v="4165" actId="1076"/>
        <pc:sldMkLst>
          <pc:docMk/>
          <pc:sldMk cId="2809450783" sldId="342"/>
        </pc:sldMkLst>
        <pc:spChg chg="add mod">
          <ac:chgData name="Sally Chan" userId="9b7e803e-441a-4fbc-a964-ad0db1aca0ab" providerId="ADAL" clId="{5A3559D4-A819-4035-BC77-3DF9B1EEA889}" dt="2021-08-11T09:00:24.867" v="4165" actId="1076"/>
          <ac:spMkLst>
            <pc:docMk/>
            <pc:sldMk cId="2809450783" sldId="342"/>
            <ac:spMk id="8" creationId="{8EDFFB71-3970-4F8A-B964-69EB3C87A109}"/>
          </ac:spMkLst>
        </pc:spChg>
      </pc:sldChg>
      <pc:sldChg chg="modSp mod">
        <pc:chgData name="Sally Chan" userId="9b7e803e-441a-4fbc-a964-ad0db1aca0ab" providerId="ADAL" clId="{5A3559D4-A819-4035-BC77-3DF9B1EEA889}" dt="2021-08-11T08:57:04.280" v="3036" actId="123"/>
        <pc:sldMkLst>
          <pc:docMk/>
          <pc:sldMk cId="1123576189" sldId="343"/>
        </pc:sldMkLst>
        <pc:spChg chg="mod">
          <ac:chgData name="Sally Chan" userId="9b7e803e-441a-4fbc-a964-ad0db1aca0ab" providerId="ADAL" clId="{5A3559D4-A819-4035-BC77-3DF9B1EEA889}" dt="2021-08-11T08:57:04.280" v="3036" actId="123"/>
          <ac:spMkLst>
            <pc:docMk/>
            <pc:sldMk cId="1123576189" sldId="343"/>
            <ac:spMk id="6" creationId="{766C3F61-7608-4271-8D94-AAC6ACE58DC0}"/>
          </ac:spMkLst>
        </pc:spChg>
      </pc:sldChg>
      <pc:sldChg chg="modSp mod">
        <pc:chgData name="Sally Chan" userId="9b7e803e-441a-4fbc-a964-ad0db1aca0ab" providerId="ADAL" clId="{5A3559D4-A819-4035-BC77-3DF9B1EEA889}" dt="2021-08-11T08:42:43.946" v="686" actId="255"/>
        <pc:sldMkLst>
          <pc:docMk/>
          <pc:sldMk cId="436433105" sldId="344"/>
        </pc:sldMkLst>
        <pc:spChg chg="mod">
          <ac:chgData name="Sally Chan" userId="9b7e803e-441a-4fbc-a964-ad0db1aca0ab" providerId="ADAL" clId="{5A3559D4-A819-4035-BC77-3DF9B1EEA889}" dt="2021-08-11T08:42:43.946" v="686" actId="255"/>
          <ac:spMkLst>
            <pc:docMk/>
            <pc:sldMk cId="436433105" sldId="344"/>
            <ac:spMk id="7" creationId="{257595F6-B588-437C-802C-3E7842F2ADCD}"/>
          </ac:spMkLst>
        </pc:spChg>
      </pc:sldChg>
      <pc:sldChg chg="modSp mod">
        <pc:chgData name="Sally Chan" userId="9b7e803e-441a-4fbc-a964-ad0db1aca0ab" providerId="ADAL" clId="{5A3559D4-A819-4035-BC77-3DF9B1EEA889}" dt="2021-08-11T08:24:40.073" v="538" actId="1076"/>
        <pc:sldMkLst>
          <pc:docMk/>
          <pc:sldMk cId="3799859144" sldId="347"/>
        </pc:sldMkLst>
        <pc:spChg chg="mod">
          <ac:chgData name="Sally Chan" userId="9b7e803e-441a-4fbc-a964-ad0db1aca0ab" providerId="ADAL" clId="{5A3559D4-A819-4035-BC77-3DF9B1EEA889}" dt="2021-08-11T08:24:40.073" v="538" actId="1076"/>
          <ac:spMkLst>
            <pc:docMk/>
            <pc:sldMk cId="3799859144" sldId="347"/>
            <ac:spMk id="13" creationId="{D45DAE5F-65F9-49B7-8A9B-DD8B78D6F49B}"/>
          </ac:spMkLst>
        </pc:spChg>
      </pc:sldChg>
      <pc:sldChg chg="addSp modSp mod">
        <pc:chgData name="Sally Chan" userId="9b7e803e-441a-4fbc-a964-ad0db1aca0ab" providerId="ADAL" clId="{5A3559D4-A819-4035-BC77-3DF9B1EEA889}" dt="2021-08-11T09:00:50.157" v="4228"/>
        <pc:sldMkLst>
          <pc:docMk/>
          <pc:sldMk cId="1613082740" sldId="348"/>
        </pc:sldMkLst>
        <pc:spChg chg="add mod">
          <ac:chgData name="Sally Chan" userId="9b7e803e-441a-4fbc-a964-ad0db1aca0ab" providerId="ADAL" clId="{5A3559D4-A819-4035-BC77-3DF9B1EEA889}" dt="2021-08-11T09:00:50.157" v="4228"/>
          <ac:spMkLst>
            <pc:docMk/>
            <pc:sldMk cId="1613082740" sldId="348"/>
            <ac:spMk id="19" creationId="{A79730BF-D161-4A45-BFD5-8341D063E04B}"/>
          </ac:spMkLst>
        </pc:spChg>
      </pc:sldChg>
    </pc:docChg>
  </pc:docChgLst>
  <pc:docChgLst>
    <pc:chgData name="Elva Lee" userId="e80289c2-95ec-4a86-9169-067b430f8ef3" providerId="ADAL" clId="{78AD3366-2BC7-400E-A1AE-137A9A2F3FF2}"/>
    <pc:docChg chg="undo redo custSel addSld delSld modSld sldOrd">
      <pc:chgData name="Elva Lee" userId="e80289c2-95ec-4a86-9169-067b430f8ef3" providerId="ADAL" clId="{78AD3366-2BC7-400E-A1AE-137A9A2F3FF2}" dt="2021-07-21T06:50:27.320" v="20623" actId="20577"/>
      <pc:docMkLst>
        <pc:docMk/>
      </pc:docMkLst>
      <pc:sldChg chg="delSp modSp del mod">
        <pc:chgData name="Elva Lee" userId="e80289c2-95ec-4a86-9169-067b430f8ef3" providerId="ADAL" clId="{78AD3366-2BC7-400E-A1AE-137A9A2F3FF2}" dt="2021-07-15T03:49:58.316" v="2257" actId="2696"/>
        <pc:sldMkLst>
          <pc:docMk/>
          <pc:sldMk cId="4090623248" sldId="257"/>
        </pc:sldMkLst>
        <pc:spChg chg="mod">
          <ac:chgData name="Elva Lee" userId="e80289c2-95ec-4a86-9169-067b430f8ef3" providerId="ADAL" clId="{78AD3366-2BC7-400E-A1AE-137A9A2F3FF2}" dt="2021-07-15T03:46:24.092" v="2247" actId="20577"/>
          <ac:spMkLst>
            <pc:docMk/>
            <pc:sldMk cId="4090623248" sldId="257"/>
            <ac:spMk id="2" creationId="{1868EE6A-B2D1-2146-8CCB-A306E828CA49}"/>
          </ac:spMkLst>
        </pc:spChg>
        <pc:picChg chg="del">
          <ac:chgData name="Elva Lee" userId="e80289c2-95ec-4a86-9169-067b430f8ef3" providerId="ADAL" clId="{78AD3366-2BC7-400E-A1AE-137A9A2F3FF2}" dt="2021-07-15T03:49:24.780" v="2248" actId="478"/>
          <ac:picMkLst>
            <pc:docMk/>
            <pc:sldMk cId="4090623248" sldId="257"/>
            <ac:picMk id="4" creationId="{4E01A479-6F94-4357-BF7E-02202E98B50D}"/>
          </ac:picMkLst>
        </pc:picChg>
      </pc:sldChg>
      <pc:sldChg chg="modSp mod">
        <pc:chgData name="Elva Lee" userId="e80289c2-95ec-4a86-9169-067b430f8ef3" providerId="ADAL" clId="{78AD3366-2BC7-400E-A1AE-137A9A2F3FF2}" dt="2021-07-15T02:22:24.629" v="44"/>
        <pc:sldMkLst>
          <pc:docMk/>
          <pc:sldMk cId="4236908781" sldId="258"/>
        </pc:sldMkLst>
        <pc:spChg chg="mod">
          <ac:chgData name="Elva Lee" userId="e80289c2-95ec-4a86-9169-067b430f8ef3" providerId="ADAL" clId="{78AD3366-2BC7-400E-A1AE-137A9A2F3FF2}" dt="2021-07-15T02:22:24.629" v="44"/>
          <ac:spMkLst>
            <pc:docMk/>
            <pc:sldMk cId="4236908781" sldId="258"/>
            <ac:spMk id="5" creationId="{5B9944A9-964E-7547-A6AF-AE9492596B2D}"/>
          </ac:spMkLst>
        </pc:spChg>
      </pc:sldChg>
      <pc:sldChg chg="addSp delSp modSp mod">
        <pc:chgData name="Elva Lee" userId="e80289c2-95ec-4a86-9169-067b430f8ef3" providerId="ADAL" clId="{78AD3366-2BC7-400E-A1AE-137A9A2F3FF2}" dt="2021-07-15T04:10:27.295" v="3050"/>
        <pc:sldMkLst>
          <pc:docMk/>
          <pc:sldMk cId="2257738874" sldId="259"/>
        </pc:sldMkLst>
        <pc:spChg chg="add del mod">
          <ac:chgData name="Elva Lee" userId="e80289c2-95ec-4a86-9169-067b430f8ef3" providerId="ADAL" clId="{78AD3366-2BC7-400E-A1AE-137A9A2F3FF2}" dt="2021-07-15T03:52:31.391" v="2412" actId="478"/>
          <ac:spMkLst>
            <pc:docMk/>
            <pc:sldMk cId="2257738874" sldId="259"/>
            <ac:spMk id="3" creationId="{5443CF99-CBAE-4426-BDCC-4EE74EF60AD1}"/>
          </ac:spMkLst>
        </pc:spChg>
        <pc:spChg chg="mod">
          <ac:chgData name="Elva Lee" userId="e80289c2-95ec-4a86-9169-067b430f8ef3" providerId="ADAL" clId="{78AD3366-2BC7-400E-A1AE-137A9A2F3FF2}" dt="2021-07-15T03:51:36.361" v="2407"/>
          <ac:spMkLst>
            <pc:docMk/>
            <pc:sldMk cId="2257738874" sldId="259"/>
            <ac:spMk id="4" creationId="{294B68C2-90D6-A147-B292-26377021445E}"/>
          </ac:spMkLst>
        </pc:spChg>
        <pc:spChg chg="del mod">
          <ac:chgData name="Elva Lee" userId="e80289c2-95ec-4a86-9169-067b430f8ef3" providerId="ADAL" clId="{78AD3366-2BC7-400E-A1AE-137A9A2F3FF2}" dt="2021-07-15T03:58:44.121" v="2424" actId="1032"/>
          <ac:spMkLst>
            <pc:docMk/>
            <pc:sldMk cId="2257738874" sldId="259"/>
            <ac:spMk id="5" creationId="{AE6C197A-080E-754F-AC19-76BB175240A1}"/>
          </ac:spMkLst>
        </pc:spChg>
        <pc:spChg chg="del">
          <ac:chgData name="Elva Lee" userId="e80289c2-95ec-4a86-9169-067b430f8ef3" providerId="ADAL" clId="{78AD3366-2BC7-400E-A1AE-137A9A2F3FF2}" dt="2021-07-15T03:52:27.276" v="2411" actId="478"/>
          <ac:spMkLst>
            <pc:docMk/>
            <pc:sldMk cId="2257738874" sldId="259"/>
            <ac:spMk id="6" creationId="{2D17AD6D-4BAE-7A4A-A3BC-D59516A72B39}"/>
          </ac:spMkLst>
        </pc:spChg>
        <pc:spChg chg="add mod">
          <ac:chgData name="Elva Lee" userId="e80289c2-95ec-4a86-9169-067b430f8ef3" providerId="ADAL" clId="{78AD3366-2BC7-400E-A1AE-137A9A2F3FF2}" dt="2021-07-15T04:03:51.905" v="2839" actId="20577"/>
          <ac:spMkLst>
            <pc:docMk/>
            <pc:sldMk cId="2257738874" sldId="259"/>
            <ac:spMk id="10" creationId="{288908D2-93BB-4972-B78F-BA36FCB74001}"/>
          </ac:spMkLst>
        </pc:spChg>
        <pc:spChg chg="add mod">
          <ac:chgData name="Elva Lee" userId="e80289c2-95ec-4a86-9169-067b430f8ef3" providerId="ADAL" clId="{78AD3366-2BC7-400E-A1AE-137A9A2F3FF2}" dt="2021-07-15T04:05:03.259" v="2886" actId="1076"/>
          <ac:spMkLst>
            <pc:docMk/>
            <pc:sldMk cId="2257738874" sldId="259"/>
            <ac:spMk id="11" creationId="{D75CB268-A538-434C-8213-E86659A7279C}"/>
          </ac:spMkLst>
        </pc:spChg>
        <pc:spChg chg="add mod">
          <ac:chgData name="Elva Lee" userId="e80289c2-95ec-4a86-9169-067b430f8ef3" providerId="ADAL" clId="{78AD3366-2BC7-400E-A1AE-137A9A2F3FF2}" dt="2021-07-15T04:04:59.880" v="2885" actId="14100"/>
          <ac:spMkLst>
            <pc:docMk/>
            <pc:sldMk cId="2257738874" sldId="259"/>
            <ac:spMk id="12" creationId="{9A724E93-FA19-488F-BC3B-994B13DACF4B}"/>
          </ac:spMkLst>
        </pc:spChg>
        <pc:spChg chg="add mod">
          <ac:chgData name="Elva Lee" userId="e80289c2-95ec-4a86-9169-067b430f8ef3" providerId="ADAL" clId="{78AD3366-2BC7-400E-A1AE-137A9A2F3FF2}" dt="2021-07-15T04:05:18.704" v="2907"/>
          <ac:spMkLst>
            <pc:docMk/>
            <pc:sldMk cId="2257738874" sldId="259"/>
            <ac:spMk id="13" creationId="{622F8936-EB14-4446-A9FA-08EB4A130753}"/>
          </ac:spMkLst>
        </pc:spChg>
        <pc:spChg chg="add mod">
          <ac:chgData name="Elva Lee" userId="e80289c2-95ec-4a86-9169-067b430f8ef3" providerId="ADAL" clId="{78AD3366-2BC7-400E-A1AE-137A9A2F3FF2}" dt="2021-07-15T04:10:14.256" v="3030" actId="122"/>
          <ac:spMkLst>
            <pc:docMk/>
            <pc:sldMk cId="2257738874" sldId="259"/>
            <ac:spMk id="14" creationId="{B2AB25B9-D1E4-4225-8DD7-E03BDB8B8CDE}"/>
          </ac:spMkLst>
        </pc:spChg>
        <pc:spChg chg="add mod">
          <ac:chgData name="Elva Lee" userId="e80289c2-95ec-4a86-9169-067b430f8ef3" providerId="ADAL" clId="{78AD3366-2BC7-400E-A1AE-137A9A2F3FF2}" dt="2021-07-15T04:10:12.190" v="3029" actId="122"/>
          <ac:spMkLst>
            <pc:docMk/>
            <pc:sldMk cId="2257738874" sldId="259"/>
            <ac:spMk id="15" creationId="{DEB81F9E-2688-4318-9DCF-00B87E7F8EB0}"/>
          </ac:spMkLst>
        </pc:spChg>
        <pc:spChg chg="add mod">
          <ac:chgData name="Elva Lee" userId="e80289c2-95ec-4a86-9169-067b430f8ef3" providerId="ADAL" clId="{78AD3366-2BC7-400E-A1AE-137A9A2F3FF2}" dt="2021-07-15T04:10:10.235" v="3028" actId="122"/>
          <ac:spMkLst>
            <pc:docMk/>
            <pc:sldMk cId="2257738874" sldId="259"/>
            <ac:spMk id="16" creationId="{4D8886C9-7844-4E00-8662-43CD0222653D}"/>
          </ac:spMkLst>
        </pc:spChg>
        <pc:spChg chg="add mod">
          <ac:chgData name="Elva Lee" userId="e80289c2-95ec-4a86-9169-067b430f8ef3" providerId="ADAL" clId="{78AD3366-2BC7-400E-A1AE-137A9A2F3FF2}" dt="2021-07-15T04:10:27.295" v="3050"/>
          <ac:spMkLst>
            <pc:docMk/>
            <pc:sldMk cId="2257738874" sldId="259"/>
            <ac:spMk id="17" creationId="{3A345DD4-CF36-4C3D-8F6E-DAE497F70DE0}"/>
          </ac:spMkLst>
        </pc:spChg>
        <pc:graphicFrameChg chg="add mod modGraphic">
          <ac:chgData name="Elva Lee" userId="e80289c2-95ec-4a86-9169-067b430f8ef3" providerId="ADAL" clId="{78AD3366-2BC7-400E-A1AE-137A9A2F3FF2}" dt="2021-07-15T04:02:23.777" v="2777"/>
          <ac:graphicFrameMkLst>
            <pc:docMk/>
            <pc:sldMk cId="2257738874" sldId="259"/>
            <ac:graphicFrameMk id="9" creationId="{F56C8960-CDBE-47E0-8115-90179AB913FF}"/>
          </ac:graphicFrameMkLst>
        </pc:graphicFrameChg>
      </pc:sldChg>
      <pc:sldChg chg="addSp delSp modSp mod modAnim">
        <pc:chgData name="Elva Lee" userId="e80289c2-95ec-4a86-9169-067b430f8ef3" providerId="ADAL" clId="{78AD3366-2BC7-400E-A1AE-137A9A2F3FF2}" dt="2021-07-19T06:06:16.201" v="18793" actId="20577"/>
        <pc:sldMkLst>
          <pc:docMk/>
          <pc:sldMk cId="338586186" sldId="261"/>
        </pc:sldMkLst>
        <pc:spChg chg="add mod">
          <ac:chgData name="Elva Lee" userId="e80289c2-95ec-4a86-9169-067b430f8ef3" providerId="ADAL" clId="{78AD3366-2BC7-400E-A1AE-137A9A2F3FF2}" dt="2021-07-15T03:42:31.643" v="2055" actId="14100"/>
          <ac:spMkLst>
            <pc:docMk/>
            <pc:sldMk cId="338586186" sldId="261"/>
            <ac:spMk id="7" creationId="{3BB968C7-0D4C-41C4-A1E2-4C0066AA0046}"/>
          </ac:spMkLst>
        </pc:spChg>
        <pc:spChg chg="mod">
          <ac:chgData name="Elva Lee" userId="e80289c2-95ec-4a86-9169-067b430f8ef3" providerId="ADAL" clId="{78AD3366-2BC7-400E-A1AE-137A9A2F3FF2}" dt="2021-07-15T02:46:29.370" v="1232"/>
          <ac:spMkLst>
            <pc:docMk/>
            <pc:sldMk cId="338586186" sldId="261"/>
            <ac:spMk id="8" creationId="{5B5A861A-1268-7D4C-B169-A323E251D509}"/>
          </ac:spMkLst>
        </pc:spChg>
        <pc:spChg chg="mod">
          <ac:chgData name="Elva Lee" userId="e80289c2-95ec-4a86-9169-067b430f8ef3" providerId="ADAL" clId="{78AD3366-2BC7-400E-A1AE-137A9A2F3FF2}" dt="2021-07-16T07:27:55.442" v="16526" actId="20577"/>
          <ac:spMkLst>
            <pc:docMk/>
            <pc:sldMk cId="338586186" sldId="261"/>
            <ac:spMk id="9" creationId="{EE2D3071-3BC2-034F-A5AE-DFDBA26EA188}"/>
          </ac:spMkLst>
        </pc:spChg>
        <pc:spChg chg="add mod">
          <ac:chgData name="Elva Lee" userId="e80289c2-95ec-4a86-9169-067b430f8ef3" providerId="ADAL" clId="{78AD3366-2BC7-400E-A1AE-137A9A2F3FF2}" dt="2021-07-19T06:06:16.201" v="18793" actId="20577"/>
          <ac:spMkLst>
            <pc:docMk/>
            <pc:sldMk cId="338586186" sldId="261"/>
            <ac:spMk id="10" creationId="{62B61B36-66B5-4C7F-9C97-F63F8FF384AD}"/>
          </ac:spMkLst>
        </pc:spChg>
        <pc:spChg chg="del">
          <ac:chgData name="Elva Lee" userId="e80289c2-95ec-4a86-9169-067b430f8ef3" providerId="ADAL" clId="{78AD3366-2BC7-400E-A1AE-137A9A2F3FF2}" dt="2021-07-15T03:37:30.353" v="1922"/>
          <ac:spMkLst>
            <pc:docMk/>
            <pc:sldMk cId="338586186" sldId="261"/>
            <ac:spMk id="10" creationId="{A407BD30-A437-4745-88D2-AE188F2EF09E}"/>
          </ac:spMkLst>
        </pc:spChg>
        <pc:picChg chg="add mod">
          <ac:chgData name="Elva Lee" userId="e80289c2-95ec-4a86-9169-067b430f8ef3" providerId="ADAL" clId="{78AD3366-2BC7-400E-A1AE-137A9A2F3FF2}" dt="2021-07-15T03:37:53.981" v="1924" actId="1076"/>
          <ac:picMkLst>
            <pc:docMk/>
            <pc:sldMk cId="338586186" sldId="261"/>
            <ac:picMk id="2" creationId="{0AE94608-52DF-4C73-8795-34AAD09E7815}"/>
          </ac:picMkLst>
        </pc:picChg>
        <pc:picChg chg="add mod">
          <ac:chgData name="Elva Lee" userId="e80289c2-95ec-4a86-9169-067b430f8ef3" providerId="ADAL" clId="{78AD3366-2BC7-400E-A1AE-137A9A2F3FF2}" dt="2021-07-15T03:41:39.022" v="2024" actId="1076"/>
          <ac:picMkLst>
            <pc:docMk/>
            <pc:sldMk cId="338586186" sldId="261"/>
            <ac:picMk id="11" creationId="{75C47A76-A44B-469C-BCB4-DE8A7ED7F11E}"/>
          </ac:picMkLst>
        </pc:picChg>
      </pc:sldChg>
      <pc:sldChg chg="addSp delSp modSp mod">
        <pc:chgData name="Elva Lee" userId="e80289c2-95ec-4a86-9169-067b430f8ef3" providerId="ADAL" clId="{78AD3366-2BC7-400E-A1AE-137A9A2F3FF2}" dt="2021-07-16T03:17:05.478" v="15564" actId="1076"/>
        <pc:sldMkLst>
          <pc:docMk/>
          <pc:sldMk cId="208529219" sldId="262"/>
        </pc:sldMkLst>
        <pc:spChg chg="mod">
          <ac:chgData name="Elva Lee" userId="e80289c2-95ec-4a86-9169-067b430f8ef3" providerId="ADAL" clId="{78AD3366-2BC7-400E-A1AE-137A9A2F3FF2}" dt="2021-07-15T03:17:44.346" v="1833"/>
          <ac:spMkLst>
            <pc:docMk/>
            <pc:sldMk cId="208529219" sldId="262"/>
            <ac:spMk id="2" creationId="{221AC07F-0463-4770-B1FD-FC4EF896527D}"/>
          </ac:spMkLst>
        </pc:spChg>
        <pc:spChg chg="mod">
          <ac:chgData name="Elva Lee" userId="e80289c2-95ec-4a86-9169-067b430f8ef3" providerId="ADAL" clId="{78AD3366-2BC7-400E-A1AE-137A9A2F3FF2}" dt="2021-07-16T03:17:05.478" v="15564" actId="1076"/>
          <ac:spMkLst>
            <pc:docMk/>
            <pc:sldMk cId="208529219" sldId="262"/>
            <ac:spMk id="3" creationId="{D13F1FAD-99C3-4E80-94C1-88BDA69674DE}"/>
          </ac:spMkLst>
        </pc:spChg>
        <pc:spChg chg="add del mod">
          <ac:chgData name="Elva Lee" userId="e80289c2-95ec-4a86-9169-067b430f8ef3" providerId="ADAL" clId="{78AD3366-2BC7-400E-A1AE-137A9A2F3FF2}" dt="2021-07-15T03:18:05.999" v="1836" actId="478"/>
          <ac:spMkLst>
            <pc:docMk/>
            <pc:sldMk cId="208529219" sldId="262"/>
            <ac:spMk id="5" creationId="{5C6B10A9-AE49-404C-9D7D-050E6C90C86C}"/>
          </ac:spMkLst>
        </pc:spChg>
        <pc:spChg chg="add del mod">
          <ac:chgData name="Elva Lee" userId="e80289c2-95ec-4a86-9169-067b430f8ef3" providerId="ADAL" clId="{78AD3366-2BC7-400E-A1AE-137A9A2F3FF2}" dt="2021-07-16T01:40:13.327" v="12417" actId="478"/>
          <ac:spMkLst>
            <pc:docMk/>
            <pc:sldMk cId="208529219" sldId="262"/>
            <ac:spMk id="7" creationId="{84476ECE-E8CC-4466-9D68-9A37B190DBD5}"/>
          </ac:spMkLst>
        </pc:spChg>
        <pc:picChg chg="add del mod">
          <ac:chgData name="Elva Lee" userId="e80289c2-95ec-4a86-9169-067b430f8ef3" providerId="ADAL" clId="{78AD3366-2BC7-400E-A1AE-137A9A2F3FF2}" dt="2021-07-16T01:40:11.362" v="12416" actId="478"/>
          <ac:picMkLst>
            <pc:docMk/>
            <pc:sldMk cId="208529219" sldId="262"/>
            <ac:picMk id="6" creationId="{C4F8327C-2AA0-4F3D-B46F-ADC04F3DE930}"/>
          </ac:picMkLst>
        </pc:picChg>
      </pc:sldChg>
      <pc:sldChg chg="del">
        <pc:chgData name="Elva Lee" userId="e80289c2-95ec-4a86-9169-067b430f8ef3" providerId="ADAL" clId="{78AD3366-2BC7-400E-A1AE-137A9A2F3FF2}" dt="2021-07-15T09:15:39.951" v="10926" actId="2696"/>
        <pc:sldMkLst>
          <pc:docMk/>
          <pc:sldMk cId="3350734942" sldId="263"/>
        </pc:sldMkLst>
      </pc:sldChg>
      <pc:sldChg chg="modSp mod">
        <pc:chgData name="Elva Lee" userId="e80289c2-95ec-4a86-9169-067b430f8ef3" providerId="ADAL" clId="{78AD3366-2BC7-400E-A1AE-137A9A2F3FF2}" dt="2021-07-15T02:44:28.877" v="1197"/>
        <pc:sldMkLst>
          <pc:docMk/>
          <pc:sldMk cId="2530546790" sldId="266"/>
        </pc:sldMkLst>
        <pc:spChg chg="mod">
          <ac:chgData name="Elva Lee" userId="e80289c2-95ec-4a86-9169-067b430f8ef3" providerId="ADAL" clId="{78AD3366-2BC7-400E-A1AE-137A9A2F3FF2}" dt="2021-07-15T02:44:28.877" v="1197"/>
          <ac:spMkLst>
            <pc:docMk/>
            <pc:sldMk cId="2530546790" sldId="266"/>
            <ac:spMk id="3" creationId="{5EA260A6-B058-A544-A5BC-BB93871CE707}"/>
          </ac:spMkLst>
        </pc:spChg>
      </pc:sldChg>
      <pc:sldChg chg="addSp delSp modSp add mod delAnim modAnim">
        <pc:chgData name="Elva Lee" userId="e80289c2-95ec-4a86-9169-067b430f8ef3" providerId="ADAL" clId="{78AD3366-2BC7-400E-A1AE-137A9A2F3FF2}" dt="2021-07-16T07:28:01.337" v="16531" actId="20577"/>
        <pc:sldMkLst>
          <pc:docMk/>
          <pc:sldMk cId="45958023" sldId="267"/>
        </pc:sldMkLst>
        <pc:spChg chg="add del mod">
          <ac:chgData name="Elva Lee" userId="e80289c2-95ec-4a86-9169-067b430f8ef3" providerId="ADAL" clId="{78AD3366-2BC7-400E-A1AE-137A9A2F3FF2}" dt="2021-07-15T03:43:07.158" v="2056"/>
          <ac:spMkLst>
            <pc:docMk/>
            <pc:sldMk cId="45958023" sldId="267"/>
            <ac:spMk id="4" creationId="{A72E2FF6-FA6C-4B6E-A7F7-5B67FBB7AD4A}"/>
          </ac:spMkLst>
        </pc:spChg>
        <pc:spChg chg="mod">
          <ac:chgData name="Elva Lee" userId="e80289c2-95ec-4a86-9169-067b430f8ef3" providerId="ADAL" clId="{78AD3366-2BC7-400E-A1AE-137A9A2F3FF2}" dt="2021-07-15T03:43:51.317" v="2135" actId="14100"/>
          <ac:spMkLst>
            <pc:docMk/>
            <pc:sldMk cId="45958023" sldId="267"/>
            <ac:spMk id="7" creationId="{3BB968C7-0D4C-41C4-A1E2-4C0066AA0046}"/>
          </ac:spMkLst>
        </pc:spChg>
        <pc:spChg chg="mod">
          <ac:chgData name="Elva Lee" userId="e80289c2-95ec-4a86-9169-067b430f8ef3" providerId="ADAL" clId="{78AD3366-2BC7-400E-A1AE-137A9A2F3FF2}" dt="2021-07-16T07:28:01.337" v="16531" actId="20577"/>
          <ac:spMkLst>
            <pc:docMk/>
            <pc:sldMk cId="45958023" sldId="267"/>
            <ac:spMk id="9" creationId="{EE2D3071-3BC2-034F-A5AE-DFDBA26EA188}"/>
          </ac:spMkLst>
        </pc:spChg>
        <pc:spChg chg="add mod">
          <ac:chgData name="Elva Lee" userId="e80289c2-95ec-4a86-9169-067b430f8ef3" providerId="ADAL" clId="{78AD3366-2BC7-400E-A1AE-137A9A2F3FF2}" dt="2021-07-16T01:40:24.005" v="12429"/>
          <ac:spMkLst>
            <pc:docMk/>
            <pc:sldMk cId="45958023" sldId="267"/>
            <ac:spMk id="11" creationId="{2CB1C18D-A687-434F-AD5B-2EB75AF10FBD}"/>
          </ac:spMkLst>
        </pc:spChg>
        <pc:picChg chg="del">
          <ac:chgData name="Elva Lee" userId="e80289c2-95ec-4a86-9169-067b430f8ef3" providerId="ADAL" clId="{78AD3366-2BC7-400E-A1AE-137A9A2F3FF2}" dt="2021-07-15T03:42:19.914" v="2034" actId="21"/>
          <ac:picMkLst>
            <pc:docMk/>
            <pc:sldMk cId="45958023" sldId="267"/>
            <ac:picMk id="2" creationId="{0AE94608-52DF-4C73-8795-34AAD09E7815}"/>
          </ac:picMkLst>
        </pc:picChg>
        <pc:picChg chg="add mod">
          <ac:chgData name="Elva Lee" userId="e80289c2-95ec-4a86-9169-067b430f8ef3" providerId="ADAL" clId="{78AD3366-2BC7-400E-A1AE-137A9A2F3FF2}" dt="2021-07-15T03:43:07.158" v="2056"/>
          <ac:picMkLst>
            <pc:docMk/>
            <pc:sldMk cId="45958023" sldId="267"/>
            <ac:picMk id="5" creationId="{A0E8E719-EDE9-44A0-9B4F-94016ABAF0DF}"/>
          </ac:picMkLst>
        </pc:picChg>
        <pc:picChg chg="add mod">
          <ac:chgData name="Elva Lee" userId="e80289c2-95ec-4a86-9169-067b430f8ef3" providerId="ADAL" clId="{78AD3366-2BC7-400E-A1AE-137A9A2F3FF2}" dt="2021-07-15T03:44:29.172" v="2220"/>
          <ac:picMkLst>
            <pc:docMk/>
            <pc:sldMk cId="45958023" sldId="267"/>
            <ac:picMk id="10" creationId="{690AEC0F-4A9A-469C-B573-25C8FB618853}"/>
          </ac:picMkLst>
        </pc:picChg>
      </pc:sldChg>
      <pc:sldChg chg="addSp delSp modSp add mod ord">
        <pc:chgData name="Elva Lee" userId="e80289c2-95ec-4a86-9169-067b430f8ef3" providerId="ADAL" clId="{78AD3366-2BC7-400E-A1AE-137A9A2F3FF2}" dt="2021-07-21T04:15:13.318" v="20254" actId="20577"/>
        <pc:sldMkLst>
          <pc:docMk/>
          <pc:sldMk cId="3480672487" sldId="268"/>
        </pc:sldMkLst>
        <pc:spChg chg="mod">
          <ac:chgData name="Elva Lee" userId="e80289c2-95ec-4a86-9169-067b430f8ef3" providerId="ADAL" clId="{78AD3366-2BC7-400E-A1AE-137A9A2F3FF2}" dt="2021-07-15T03:49:46.741" v="2250" actId="20577"/>
          <ac:spMkLst>
            <pc:docMk/>
            <pc:sldMk cId="3480672487" sldId="268"/>
            <ac:spMk id="2" creationId="{221AC07F-0463-4770-B1FD-FC4EF896527D}"/>
          </ac:spMkLst>
        </pc:spChg>
        <pc:spChg chg="mod">
          <ac:chgData name="Elva Lee" userId="e80289c2-95ec-4a86-9169-067b430f8ef3" providerId="ADAL" clId="{78AD3366-2BC7-400E-A1AE-137A9A2F3FF2}" dt="2021-07-15T03:49:49.082" v="2252" actId="27636"/>
          <ac:spMkLst>
            <pc:docMk/>
            <pc:sldMk cId="3480672487" sldId="268"/>
            <ac:spMk id="3" creationId="{D13F1FAD-99C3-4E80-94C1-88BDA69674DE}"/>
          </ac:spMkLst>
        </pc:spChg>
        <pc:spChg chg="add del mod">
          <ac:chgData name="Elva Lee" userId="e80289c2-95ec-4a86-9169-067b430f8ef3" providerId="ADAL" clId="{78AD3366-2BC7-400E-A1AE-137A9A2F3FF2}" dt="2021-07-15T04:21:00.694" v="3143"/>
          <ac:spMkLst>
            <pc:docMk/>
            <pc:sldMk cId="3480672487" sldId="268"/>
            <ac:spMk id="5" creationId="{F390CF6D-FD97-4049-B6E6-9693EEE0067C}"/>
          </ac:spMkLst>
        </pc:spChg>
        <pc:spChg chg="del">
          <ac:chgData name="Elva Lee" userId="e80289c2-95ec-4a86-9169-067b430f8ef3" providerId="ADAL" clId="{78AD3366-2BC7-400E-A1AE-137A9A2F3FF2}" dt="2021-07-15T03:49:51.751" v="2254" actId="478"/>
          <ac:spMkLst>
            <pc:docMk/>
            <pc:sldMk cId="3480672487" sldId="268"/>
            <ac:spMk id="7" creationId="{84476ECE-E8CC-4466-9D68-9A37B190DBD5}"/>
          </ac:spMkLst>
        </pc:spChg>
        <pc:spChg chg="add mod">
          <ac:chgData name="Elva Lee" userId="e80289c2-95ec-4a86-9169-067b430f8ef3" providerId="ADAL" clId="{78AD3366-2BC7-400E-A1AE-137A9A2F3FF2}" dt="2021-07-15T09:07:33.885" v="10925" actId="20577"/>
          <ac:spMkLst>
            <pc:docMk/>
            <pc:sldMk cId="3480672487" sldId="268"/>
            <ac:spMk id="8" creationId="{41E9A4BD-8D93-42DF-AAE4-7E1FE1A1CA36}"/>
          </ac:spMkLst>
        </pc:spChg>
        <pc:spChg chg="add mod">
          <ac:chgData name="Elva Lee" userId="e80289c2-95ec-4a86-9169-067b430f8ef3" providerId="ADAL" clId="{78AD3366-2BC7-400E-A1AE-137A9A2F3FF2}" dt="2021-07-15T08:08:14.178" v="8868" actId="113"/>
          <ac:spMkLst>
            <pc:docMk/>
            <pc:sldMk cId="3480672487" sldId="268"/>
            <ac:spMk id="9" creationId="{01CF24D0-E2C1-4275-BF0E-3F14503C62AB}"/>
          </ac:spMkLst>
        </pc:spChg>
        <pc:spChg chg="add mod">
          <ac:chgData name="Elva Lee" userId="e80289c2-95ec-4a86-9169-067b430f8ef3" providerId="ADAL" clId="{78AD3366-2BC7-400E-A1AE-137A9A2F3FF2}" dt="2021-07-21T04:15:13.318" v="20254" actId="20577"/>
          <ac:spMkLst>
            <pc:docMk/>
            <pc:sldMk cId="3480672487" sldId="268"/>
            <ac:spMk id="10" creationId="{9CF68BC1-5CC2-485E-80FC-27D42E4789EC}"/>
          </ac:spMkLst>
        </pc:spChg>
        <pc:picChg chg="del">
          <ac:chgData name="Elva Lee" userId="e80289c2-95ec-4a86-9169-067b430f8ef3" providerId="ADAL" clId="{78AD3366-2BC7-400E-A1AE-137A9A2F3FF2}" dt="2021-07-15T03:49:49.999" v="2253" actId="478"/>
          <ac:picMkLst>
            <pc:docMk/>
            <pc:sldMk cId="3480672487" sldId="268"/>
            <ac:picMk id="6" creationId="{C4F8327C-2AA0-4F3D-B46F-ADC04F3DE930}"/>
          </ac:picMkLst>
        </pc:picChg>
      </pc:sldChg>
      <pc:sldChg chg="addSp delSp modSp add mod">
        <pc:chgData name="Elva Lee" userId="e80289c2-95ec-4a86-9169-067b430f8ef3" providerId="ADAL" clId="{78AD3366-2BC7-400E-A1AE-137A9A2F3FF2}" dt="2021-07-16T01:22:51.546" v="12137" actId="478"/>
        <pc:sldMkLst>
          <pc:docMk/>
          <pc:sldMk cId="749968407" sldId="269"/>
        </pc:sldMkLst>
        <pc:spChg chg="add del mod">
          <ac:chgData name="Elva Lee" userId="e80289c2-95ec-4a86-9169-067b430f8ef3" providerId="ADAL" clId="{78AD3366-2BC7-400E-A1AE-137A9A2F3FF2}" dt="2021-07-15T06:44:45.416" v="5063" actId="478"/>
          <ac:spMkLst>
            <pc:docMk/>
            <pc:sldMk cId="749968407" sldId="269"/>
            <ac:spMk id="2" creationId="{C85F078A-BFA4-4EA1-8D16-36C51A356392}"/>
          </ac:spMkLst>
        </pc:spChg>
        <pc:spChg chg="add del mod">
          <ac:chgData name="Elva Lee" userId="e80289c2-95ec-4a86-9169-067b430f8ef3" providerId="ADAL" clId="{78AD3366-2BC7-400E-A1AE-137A9A2F3FF2}" dt="2021-07-15T06:20:17.801" v="4518" actId="478"/>
          <ac:spMkLst>
            <pc:docMk/>
            <pc:sldMk cId="749968407" sldId="269"/>
            <ac:spMk id="3" creationId="{47325C74-8951-4DDA-9439-F9F8D4D63693}"/>
          </ac:spMkLst>
        </pc:spChg>
        <pc:spChg chg="add del mod">
          <ac:chgData name="Elva Lee" userId="e80289c2-95ec-4a86-9169-067b430f8ef3" providerId="ADAL" clId="{78AD3366-2BC7-400E-A1AE-137A9A2F3FF2}" dt="2021-07-15T06:45:16.818" v="5066" actId="478"/>
          <ac:spMkLst>
            <pc:docMk/>
            <pc:sldMk cId="749968407" sldId="269"/>
            <ac:spMk id="3" creationId="{5C157542-5ABD-4626-A118-A755730EA286}"/>
          </ac:spMkLst>
        </pc:spChg>
        <pc:spChg chg="mod">
          <ac:chgData name="Elva Lee" userId="e80289c2-95ec-4a86-9169-067b430f8ef3" providerId="ADAL" clId="{78AD3366-2BC7-400E-A1AE-137A9A2F3FF2}" dt="2021-07-16T01:22:22.514" v="12135"/>
          <ac:spMkLst>
            <pc:docMk/>
            <pc:sldMk cId="749968407" sldId="269"/>
            <ac:spMk id="4" creationId="{294B68C2-90D6-A147-B292-26377021445E}"/>
          </ac:spMkLst>
        </pc:spChg>
        <pc:spChg chg="mod">
          <ac:chgData name="Elva Lee" userId="e80289c2-95ec-4a86-9169-067b430f8ef3" providerId="ADAL" clId="{78AD3366-2BC7-400E-A1AE-137A9A2F3FF2}" dt="2021-07-15T06:44:07.397" v="5040"/>
          <ac:spMkLst>
            <pc:docMk/>
            <pc:sldMk cId="749968407" sldId="269"/>
            <ac:spMk id="5" creationId="{AE6C197A-080E-754F-AC19-76BB175240A1}"/>
          </ac:spMkLst>
        </pc:spChg>
        <pc:spChg chg="del">
          <ac:chgData name="Elva Lee" userId="e80289c2-95ec-4a86-9169-067b430f8ef3" providerId="ADAL" clId="{78AD3366-2BC7-400E-A1AE-137A9A2F3FF2}" dt="2021-07-15T06:20:16.300" v="4517" actId="478"/>
          <ac:spMkLst>
            <pc:docMk/>
            <pc:sldMk cId="749968407" sldId="269"/>
            <ac:spMk id="6" creationId="{2D17AD6D-4BAE-7A4A-A3BC-D59516A72B39}"/>
          </ac:spMkLst>
        </pc:spChg>
        <pc:spChg chg="add mod">
          <ac:chgData name="Elva Lee" userId="e80289c2-95ec-4a86-9169-067b430f8ef3" providerId="ADAL" clId="{78AD3366-2BC7-400E-A1AE-137A9A2F3FF2}" dt="2021-07-15T06:53:10.674" v="5495" actId="1076"/>
          <ac:spMkLst>
            <pc:docMk/>
            <pc:sldMk cId="749968407" sldId="269"/>
            <ac:spMk id="6" creationId="{E4707BF8-4F2E-488B-8242-754BAB74838E}"/>
          </ac:spMkLst>
        </pc:spChg>
        <pc:spChg chg="add mod">
          <ac:chgData name="Elva Lee" userId="e80289c2-95ec-4a86-9169-067b430f8ef3" providerId="ADAL" clId="{78AD3366-2BC7-400E-A1AE-137A9A2F3FF2}" dt="2021-07-15T07:01:39.003" v="5910" actId="1076"/>
          <ac:spMkLst>
            <pc:docMk/>
            <pc:sldMk cId="749968407" sldId="269"/>
            <ac:spMk id="7" creationId="{94845974-4AC4-4944-9533-266E51C49D40}"/>
          </ac:spMkLst>
        </pc:spChg>
        <pc:spChg chg="add del mod">
          <ac:chgData name="Elva Lee" userId="e80289c2-95ec-4a86-9169-067b430f8ef3" providerId="ADAL" clId="{78AD3366-2BC7-400E-A1AE-137A9A2F3FF2}" dt="2021-07-15T06:22:57.158" v="4601" actId="478"/>
          <ac:spMkLst>
            <pc:docMk/>
            <pc:sldMk cId="749968407" sldId="269"/>
            <ac:spMk id="7" creationId="{C1A55B9D-4648-401B-9B40-0E2F81B9D726}"/>
          </ac:spMkLst>
        </pc:spChg>
        <pc:spChg chg="add mod">
          <ac:chgData name="Elva Lee" userId="e80289c2-95ec-4a86-9169-067b430f8ef3" providerId="ADAL" clId="{78AD3366-2BC7-400E-A1AE-137A9A2F3FF2}" dt="2021-07-15T06:46:01.955" v="5105" actId="403"/>
          <ac:spMkLst>
            <pc:docMk/>
            <pc:sldMk cId="749968407" sldId="269"/>
            <ac:spMk id="8" creationId="{872F7602-9E91-4227-B4C1-5F31540E43E1}"/>
          </ac:spMkLst>
        </pc:spChg>
        <pc:spChg chg="add mod">
          <ac:chgData name="Elva Lee" userId="e80289c2-95ec-4a86-9169-067b430f8ef3" providerId="ADAL" clId="{78AD3366-2BC7-400E-A1AE-137A9A2F3FF2}" dt="2021-07-15T06:46:09.814" v="5116"/>
          <ac:spMkLst>
            <pc:docMk/>
            <pc:sldMk cId="749968407" sldId="269"/>
            <ac:spMk id="9" creationId="{FAAEA05A-2858-4DB6-9AFB-A65C3D15C55A}"/>
          </ac:spMkLst>
        </pc:spChg>
        <pc:spChg chg="add mod">
          <ac:chgData name="Elva Lee" userId="e80289c2-95ec-4a86-9169-067b430f8ef3" providerId="ADAL" clId="{78AD3366-2BC7-400E-A1AE-137A9A2F3FF2}" dt="2021-07-15T06:46:44.028" v="5202" actId="1076"/>
          <ac:spMkLst>
            <pc:docMk/>
            <pc:sldMk cId="749968407" sldId="269"/>
            <ac:spMk id="10" creationId="{2F4087DA-3411-4FB6-989A-D3600894B2E3}"/>
          </ac:spMkLst>
        </pc:spChg>
        <pc:spChg chg="add mod">
          <ac:chgData name="Elva Lee" userId="e80289c2-95ec-4a86-9169-067b430f8ef3" providerId="ADAL" clId="{78AD3366-2BC7-400E-A1AE-137A9A2F3FF2}" dt="2021-07-15T06:52:54.058" v="5490" actId="1076"/>
          <ac:spMkLst>
            <pc:docMk/>
            <pc:sldMk cId="749968407" sldId="269"/>
            <ac:spMk id="11" creationId="{F35E47BD-7A74-479A-9F50-BDE90C1DE8F5}"/>
          </ac:spMkLst>
        </pc:spChg>
        <pc:spChg chg="add mod">
          <ac:chgData name="Elva Lee" userId="e80289c2-95ec-4a86-9169-067b430f8ef3" providerId="ADAL" clId="{78AD3366-2BC7-400E-A1AE-137A9A2F3FF2}" dt="2021-07-15T06:52:59.801" v="5492" actId="1076"/>
          <ac:spMkLst>
            <pc:docMk/>
            <pc:sldMk cId="749968407" sldId="269"/>
            <ac:spMk id="12" creationId="{0897D6D5-66C6-4F0E-81C1-F73E50FD0044}"/>
          </ac:spMkLst>
        </pc:spChg>
        <pc:spChg chg="add mod">
          <ac:chgData name="Elva Lee" userId="e80289c2-95ec-4a86-9169-067b430f8ef3" providerId="ADAL" clId="{78AD3366-2BC7-400E-A1AE-137A9A2F3FF2}" dt="2021-07-15T06:53:04.806" v="5494" actId="1076"/>
          <ac:spMkLst>
            <pc:docMk/>
            <pc:sldMk cId="749968407" sldId="269"/>
            <ac:spMk id="13" creationId="{5592A061-2DD2-45A3-9B4F-2BB9448D9935}"/>
          </ac:spMkLst>
        </pc:spChg>
        <pc:spChg chg="add mod">
          <ac:chgData name="Elva Lee" userId="e80289c2-95ec-4a86-9169-067b430f8ef3" providerId="ADAL" clId="{78AD3366-2BC7-400E-A1AE-137A9A2F3FF2}" dt="2021-07-15T06:58:32.903" v="5895" actId="1076"/>
          <ac:spMkLst>
            <pc:docMk/>
            <pc:sldMk cId="749968407" sldId="269"/>
            <ac:spMk id="14" creationId="{D54F28A4-290F-4E08-B988-437ED341B2D0}"/>
          </ac:spMkLst>
        </pc:spChg>
        <pc:spChg chg="add del mod">
          <ac:chgData name="Elva Lee" userId="e80289c2-95ec-4a86-9169-067b430f8ef3" providerId="ADAL" clId="{78AD3366-2BC7-400E-A1AE-137A9A2F3FF2}" dt="2021-07-15T06:50:54.720" v="5469" actId="478"/>
          <ac:spMkLst>
            <pc:docMk/>
            <pc:sldMk cId="749968407" sldId="269"/>
            <ac:spMk id="15" creationId="{0F50E3AB-15BE-4297-A9AA-A144CB56CBF8}"/>
          </ac:spMkLst>
        </pc:spChg>
        <pc:spChg chg="add del mod">
          <ac:chgData name="Elva Lee" userId="e80289c2-95ec-4a86-9169-067b430f8ef3" providerId="ADAL" clId="{78AD3366-2BC7-400E-A1AE-137A9A2F3FF2}" dt="2021-07-15T06:51:26.515" v="5472" actId="478"/>
          <ac:spMkLst>
            <pc:docMk/>
            <pc:sldMk cId="749968407" sldId="269"/>
            <ac:spMk id="16" creationId="{CC5624FB-FCDB-47F0-85E5-6DAC62168D28}"/>
          </ac:spMkLst>
        </pc:spChg>
        <pc:spChg chg="add mod">
          <ac:chgData name="Elva Lee" userId="e80289c2-95ec-4a86-9169-067b430f8ef3" providerId="ADAL" clId="{78AD3366-2BC7-400E-A1AE-137A9A2F3FF2}" dt="2021-07-15T06:52:48.064" v="5488" actId="1076"/>
          <ac:spMkLst>
            <pc:docMk/>
            <pc:sldMk cId="749968407" sldId="269"/>
            <ac:spMk id="17" creationId="{209DAD96-7886-4D53-A0E3-2A7769AE2C6D}"/>
          </ac:spMkLst>
        </pc:spChg>
        <pc:spChg chg="add mod">
          <ac:chgData name="Elva Lee" userId="e80289c2-95ec-4a86-9169-067b430f8ef3" providerId="ADAL" clId="{78AD3366-2BC7-400E-A1AE-137A9A2F3FF2}" dt="2021-07-15T07:03:14.160" v="5912" actId="1076"/>
          <ac:spMkLst>
            <pc:docMk/>
            <pc:sldMk cId="749968407" sldId="269"/>
            <ac:spMk id="18" creationId="{D15ABB8D-B62B-4555-B2C7-C030CE87766A}"/>
          </ac:spMkLst>
        </pc:spChg>
        <pc:spChg chg="add mod">
          <ac:chgData name="Elva Lee" userId="e80289c2-95ec-4a86-9169-067b430f8ef3" providerId="ADAL" clId="{78AD3366-2BC7-400E-A1AE-137A9A2F3FF2}" dt="2021-07-15T06:53:02.450" v="5493" actId="1076"/>
          <ac:spMkLst>
            <pc:docMk/>
            <pc:sldMk cId="749968407" sldId="269"/>
            <ac:spMk id="19" creationId="{79109969-6137-4105-BCF7-D246AC7CA288}"/>
          </ac:spMkLst>
        </pc:spChg>
        <pc:spChg chg="add del">
          <ac:chgData name="Elva Lee" userId="e80289c2-95ec-4a86-9169-067b430f8ef3" providerId="ADAL" clId="{78AD3366-2BC7-400E-A1AE-137A9A2F3FF2}" dt="2021-07-15T06:53:28.429" v="5498" actId="478"/>
          <ac:spMkLst>
            <pc:docMk/>
            <pc:sldMk cId="749968407" sldId="269"/>
            <ac:spMk id="20" creationId="{3EDD8E7A-DED7-476F-81B4-41438A86714D}"/>
          </ac:spMkLst>
        </pc:spChg>
        <pc:spChg chg="add del mod">
          <ac:chgData name="Elva Lee" userId="e80289c2-95ec-4a86-9169-067b430f8ef3" providerId="ADAL" clId="{78AD3366-2BC7-400E-A1AE-137A9A2F3FF2}" dt="2021-07-15T06:53:49.224" v="5501" actId="478"/>
          <ac:spMkLst>
            <pc:docMk/>
            <pc:sldMk cId="749968407" sldId="269"/>
            <ac:spMk id="21" creationId="{09DD61C0-56C5-42A3-A671-0FD9D5729CDF}"/>
          </ac:spMkLst>
        </pc:spChg>
        <pc:spChg chg="add del mod">
          <ac:chgData name="Elva Lee" userId="e80289c2-95ec-4a86-9169-067b430f8ef3" providerId="ADAL" clId="{78AD3366-2BC7-400E-A1AE-137A9A2F3FF2}" dt="2021-07-15T06:54:13.870" v="5506" actId="478"/>
          <ac:spMkLst>
            <pc:docMk/>
            <pc:sldMk cId="749968407" sldId="269"/>
            <ac:spMk id="22" creationId="{3CC0C0AD-93E3-4E46-AF29-D968563EC070}"/>
          </ac:spMkLst>
        </pc:spChg>
        <pc:spChg chg="add mod">
          <ac:chgData name="Elva Lee" userId="e80289c2-95ec-4a86-9169-067b430f8ef3" providerId="ADAL" clId="{78AD3366-2BC7-400E-A1AE-137A9A2F3FF2}" dt="2021-07-15T06:55:05.691" v="5510" actId="2085"/>
          <ac:spMkLst>
            <pc:docMk/>
            <pc:sldMk cId="749968407" sldId="269"/>
            <ac:spMk id="23" creationId="{92CDC2C0-25B5-44F9-BE51-8966BBCB9E1C}"/>
          </ac:spMkLst>
        </pc:spChg>
        <pc:spChg chg="add mod">
          <ac:chgData name="Elva Lee" userId="e80289c2-95ec-4a86-9169-067b430f8ef3" providerId="ADAL" clId="{78AD3366-2BC7-400E-A1AE-137A9A2F3FF2}" dt="2021-07-15T07:01:16.146" v="5909" actId="115"/>
          <ac:spMkLst>
            <pc:docMk/>
            <pc:sldMk cId="749968407" sldId="269"/>
            <ac:spMk id="24" creationId="{8DEEFCCA-CDD4-44C1-B4DD-AEA0D9E6F646}"/>
          </ac:spMkLst>
        </pc:spChg>
        <pc:spChg chg="add del mod">
          <ac:chgData name="Elva Lee" userId="e80289c2-95ec-4a86-9169-067b430f8ef3" providerId="ADAL" clId="{78AD3366-2BC7-400E-A1AE-137A9A2F3FF2}" dt="2021-07-15T09:05:46.915" v="10875" actId="478"/>
          <ac:spMkLst>
            <pc:docMk/>
            <pc:sldMk cId="749968407" sldId="269"/>
            <ac:spMk id="26" creationId="{75353E80-A3A3-4370-A235-9D96819D3297}"/>
          </ac:spMkLst>
        </pc:spChg>
        <pc:picChg chg="add del mod">
          <ac:chgData name="Elva Lee" userId="e80289c2-95ec-4a86-9169-067b430f8ef3" providerId="ADAL" clId="{78AD3366-2BC7-400E-A1AE-137A9A2F3FF2}" dt="2021-07-16T01:22:51.546" v="12137" actId="478"/>
          <ac:picMkLst>
            <pc:docMk/>
            <pc:sldMk cId="749968407" sldId="269"/>
            <ac:picMk id="20" creationId="{41E50F53-3694-4827-BF38-E71FBF2EA208}"/>
          </ac:picMkLst>
        </pc:picChg>
        <pc:picChg chg="add del mod">
          <ac:chgData name="Elva Lee" userId="e80289c2-95ec-4a86-9169-067b430f8ef3" providerId="ADAL" clId="{78AD3366-2BC7-400E-A1AE-137A9A2F3FF2}" dt="2021-07-15T09:05:45.751" v="10874" actId="478"/>
          <ac:picMkLst>
            <pc:docMk/>
            <pc:sldMk cId="749968407" sldId="269"/>
            <ac:picMk id="25" creationId="{A88956C0-7CF3-42A8-8C30-B2529ABFA00F}"/>
          </ac:picMkLst>
        </pc:picChg>
      </pc:sldChg>
      <pc:sldChg chg="addSp delSp modSp new mod">
        <pc:chgData name="Elva Lee" userId="e80289c2-95ec-4a86-9169-067b430f8ef3" providerId="ADAL" clId="{78AD3366-2BC7-400E-A1AE-137A9A2F3FF2}" dt="2021-07-19T08:27:44.726" v="20094" actId="20577"/>
        <pc:sldMkLst>
          <pc:docMk/>
          <pc:sldMk cId="3118025550" sldId="270"/>
        </pc:sldMkLst>
        <pc:spChg chg="mod">
          <ac:chgData name="Elva Lee" userId="e80289c2-95ec-4a86-9169-067b430f8ef3" providerId="ADAL" clId="{78AD3366-2BC7-400E-A1AE-137A9A2F3FF2}" dt="2021-07-19T06:15:28.964" v="18930"/>
          <ac:spMkLst>
            <pc:docMk/>
            <pc:sldMk cId="3118025550" sldId="270"/>
            <ac:spMk id="2" creationId="{B156D25C-0ADA-4C0B-835F-8033342C879B}"/>
          </ac:spMkLst>
        </pc:spChg>
        <pc:spChg chg="add mod">
          <ac:chgData name="Elva Lee" userId="e80289c2-95ec-4a86-9169-067b430f8ef3" providerId="ADAL" clId="{78AD3366-2BC7-400E-A1AE-137A9A2F3FF2}" dt="2021-07-19T07:35:52.506" v="20004" actId="20577"/>
          <ac:spMkLst>
            <pc:docMk/>
            <pc:sldMk cId="3118025550" sldId="270"/>
            <ac:spMk id="3" creationId="{D986F246-1E85-47F2-8F7A-D8C035C2B851}"/>
          </ac:spMkLst>
        </pc:spChg>
        <pc:spChg chg="del">
          <ac:chgData name="Elva Lee" userId="e80289c2-95ec-4a86-9169-067b430f8ef3" providerId="ADAL" clId="{78AD3366-2BC7-400E-A1AE-137A9A2F3FF2}" dt="2021-07-15T07:32:14.094" v="7722" actId="478"/>
          <ac:spMkLst>
            <pc:docMk/>
            <pc:sldMk cId="3118025550" sldId="270"/>
            <ac:spMk id="3" creationId="{E3BE8109-A919-483B-BAE1-C706F6A597B6}"/>
          </ac:spMkLst>
        </pc:spChg>
        <pc:spChg chg="mod">
          <ac:chgData name="Elva Lee" userId="e80289c2-95ec-4a86-9169-067b430f8ef3" providerId="ADAL" clId="{78AD3366-2BC7-400E-A1AE-137A9A2F3FF2}" dt="2021-07-16T01:23:44.909" v="12214"/>
          <ac:spMkLst>
            <pc:docMk/>
            <pc:sldMk cId="3118025550" sldId="270"/>
            <ac:spMk id="4" creationId="{543C6788-45C1-4ABE-8695-E35BE6B9149B}"/>
          </ac:spMkLst>
        </pc:spChg>
        <pc:spChg chg="add del mod">
          <ac:chgData name="Elva Lee" userId="e80289c2-95ec-4a86-9169-067b430f8ef3" providerId="ADAL" clId="{78AD3366-2BC7-400E-A1AE-137A9A2F3FF2}" dt="2021-07-19T06:19:30.308" v="18992" actId="21"/>
          <ac:spMkLst>
            <pc:docMk/>
            <pc:sldMk cId="3118025550" sldId="270"/>
            <ac:spMk id="6" creationId="{A88D2642-A727-44D7-A7B4-C98A1A291B6A}"/>
          </ac:spMkLst>
        </pc:spChg>
        <pc:spChg chg="add del mod">
          <ac:chgData name="Elva Lee" userId="e80289c2-95ec-4a86-9169-067b430f8ef3" providerId="ADAL" clId="{78AD3366-2BC7-400E-A1AE-137A9A2F3FF2}" dt="2021-07-15T07:40:49.670" v="7865" actId="478"/>
          <ac:spMkLst>
            <pc:docMk/>
            <pc:sldMk cId="3118025550" sldId="270"/>
            <ac:spMk id="7" creationId="{310646D0-9D70-49FB-A8B8-14A7F074E708}"/>
          </ac:spMkLst>
        </pc:spChg>
        <pc:spChg chg="add del mod">
          <ac:chgData name="Elva Lee" userId="e80289c2-95ec-4a86-9169-067b430f8ef3" providerId="ADAL" clId="{78AD3366-2BC7-400E-A1AE-137A9A2F3FF2}" dt="2021-07-19T06:04:27.959" v="18759" actId="21"/>
          <ac:spMkLst>
            <pc:docMk/>
            <pc:sldMk cId="3118025550" sldId="270"/>
            <ac:spMk id="7" creationId="{CAD76DE9-B7EA-40BB-8778-267BE488EE0C}"/>
          </ac:spMkLst>
        </pc:spChg>
        <pc:spChg chg="add del mod">
          <ac:chgData name="Elva Lee" userId="e80289c2-95ec-4a86-9169-067b430f8ef3" providerId="ADAL" clId="{78AD3366-2BC7-400E-A1AE-137A9A2F3FF2}" dt="2021-07-19T06:20:44.320" v="19016" actId="478"/>
          <ac:spMkLst>
            <pc:docMk/>
            <pc:sldMk cId="3118025550" sldId="270"/>
            <ac:spMk id="9" creationId="{18D353B8-B647-41BC-A9C4-CFAA2A662B4C}"/>
          </ac:spMkLst>
        </pc:spChg>
        <pc:spChg chg="add mod">
          <ac:chgData name="Elva Lee" userId="e80289c2-95ec-4a86-9169-067b430f8ef3" providerId="ADAL" clId="{78AD3366-2BC7-400E-A1AE-137A9A2F3FF2}" dt="2021-07-19T07:35:57.126" v="20014" actId="20577"/>
          <ac:spMkLst>
            <pc:docMk/>
            <pc:sldMk cId="3118025550" sldId="270"/>
            <ac:spMk id="10" creationId="{FCDE4F82-CF77-4046-A088-98484552100F}"/>
          </ac:spMkLst>
        </pc:spChg>
        <pc:spChg chg="add del mod">
          <ac:chgData name="Elva Lee" userId="e80289c2-95ec-4a86-9169-067b430f8ef3" providerId="ADAL" clId="{78AD3366-2BC7-400E-A1AE-137A9A2F3FF2}" dt="2021-07-19T08:27:44.726" v="20094" actId="20577"/>
          <ac:spMkLst>
            <pc:docMk/>
            <pc:sldMk cId="3118025550" sldId="270"/>
            <ac:spMk id="12" creationId="{8DC90C94-3B90-4CDF-83DC-72B014D7EEE0}"/>
          </ac:spMkLst>
        </pc:spChg>
        <pc:picChg chg="add del mod">
          <ac:chgData name="Elva Lee" userId="e80289c2-95ec-4a86-9169-067b430f8ef3" providerId="ADAL" clId="{78AD3366-2BC7-400E-A1AE-137A9A2F3FF2}" dt="2021-07-19T06:04:20.067" v="18756" actId="21"/>
          <ac:picMkLst>
            <pc:docMk/>
            <pc:sldMk cId="3118025550" sldId="270"/>
            <ac:picMk id="5" creationId="{F41A4811-6AFF-44F3-A9A6-3098AAF7EAD2}"/>
          </ac:picMkLst>
        </pc:picChg>
        <pc:picChg chg="add del mod">
          <ac:chgData name="Elva Lee" userId="e80289c2-95ec-4a86-9169-067b430f8ef3" providerId="ADAL" clId="{78AD3366-2BC7-400E-A1AE-137A9A2F3FF2}" dt="2021-07-19T06:20:43.182" v="19015" actId="478"/>
          <ac:picMkLst>
            <pc:docMk/>
            <pc:sldMk cId="3118025550" sldId="270"/>
            <ac:picMk id="8" creationId="{E0E9FEF1-121E-4CD4-A2B3-BD5A67399774}"/>
          </ac:picMkLst>
        </pc:picChg>
        <pc:picChg chg="add mod">
          <ac:chgData name="Elva Lee" userId="e80289c2-95ec-4a86-9169-067b430f8ef3" providerId="ADAL" clId="{78AD3366-2BC7-400E-A1AE-137A9A2F3FF2}" dt="2021-07-19T06:38:02.057" v="19479" actId="1076"/>
          <ac:picMkLst>
            <pc:docMk/>
            <pc:sldMk cId="3118025550" sldId="270"/>
            <ac:picMk id="11" creationId="{77C1EF6A-DFEA-4678-97FE-FC45EE17B3BA}"/>
          </ac:picMkLst>
        </pc:picChg>
      </pc:sldChg>
      <pc:sldChg chg="addSp delSp modSp new del mod ord setBg">
        <pc:chgData name="Elva Lee" userId="e80289c2-95ec-4a86-9169-067b430f8ef3" providerId="ADAL" clId="{78AD3366-2BC7-400E-A1AE-137A9A2F3FF2}" dt="2021-07-15T08:31:50.880" v="9306" actId="2696"/>
        <pc:sldMkLst>
          <pc:docMk/>
          <pc:sldMk cId="22075373" sldId="271"/>
        </pc:sldMkLst>
        <pc:spChg chg="mod ord">
          <ac:chgData name="Elva Lee" userId="e80289c2-95ec-4a86-9169-067b430f8ef3" providerId="ADAL" clId="{78AD3366-2BC7-400E-A1AE-137A9A2F3FF2}" dt="2021-07-15T07:21:24.822" v="6970" actId="20577"/>
          <ac:spMkLst>
            <pc:docMk/>
            <pc:sldMk cId="22075373" sldId="271"/>
            <ac:spMk id="2" creationId="{A281632A-ABB2-4EFE-9AE2-D0221E60685D}"/>
          </ac:spMkLst>
        </pc:spChg>
        <pc:spChg chg="del">
          <ac:chgData name="Elva Lee" userId="e80289c2-95ec-4a86-9169-067b430f8ef3" providerId="ADAL" clId="{78AD3366-2BC7-400E-A1AE-137A9A2F3FF2}" dt="2021-07-15T07:11:03.400" v="6270" actId="478"/>
          <ac:spMkLst>
            <pc:docMk/>
            <pc:sldMk cId="22075373" sldId="271"/>
            <ac:spMk id="3" creationId="{E0F87938-E1E1-45AF-9E24-FAB5776F7788}"/>
          </ac:spMkLst>
        </pc:spChg>
        <pc:spChg chg="mod">
          <ac:chgData name="Elva Lee" userId="e80289c2-95ec-4a86-9169-067b430f8ef3" providerId="ADAL" clId="{78AD3366-2BC7-400E-A1AE-137A9A2F3FF2}" dt="2021-07-15T07:23:19.223" v="7033"/>
          <ac:spMkLst>
            <pc:docMk/>
            <pc:sldMk cId="22075373" sldId="271"/>
            <ac:spMk id="4" creationId="{253AA875-EB1A-429A-B569-EBF358418ACC}"/>
          </ac:spMkLst>
        </pc:spChg>
        <pc:spChg chg="add mod">
          <ac:chgData name="Elva Lee" userId="e80289c2-95ec-4a86-9169-067b430f8ef3" providerId="ADAL" clId="{78AD3366-2BC7-400E-A1AE-137A9A2F3FF2}" dt="2021-07-15T07:23:39.988" v="7035" actId="1076"/>
          <ac:spMkLst>
            <pc:docMk/>
            <pc:sldMk cId="22075373" sldId="271"/>
            <ac:spMk id="22" creationId="{9C8FE2CA-ADCE-4482-8016-D35C11491986}"/>
          </ac:spMkLst>
        </pc:spChg>
        <pc:spChg chg="add del">
          <ac:chgData name="Elva Lee" userId="e80289c2-95ec-4a86-9169-067b430f8ef3" providerId="ADAL" clId="{78AD3366-2BC7-400E-A1AE-137A9A2F3FF2}" dt="2021-07-15T07:18:08.266" v="6930" actId="26606"/>
          <ac:spMkLst>
            <pc:docMk/>
            <pc:sldMk cId="22075373" sldId="271"/>
            <ac:spMk id="71" creationId="{FF9B822F-893E-44C8-963C-64F50ACECBB2}"/>
          </ac:spMkLst>
        </pc:spChg>
        <pc:spChg chg="add del">
          <ac:chgData name="Elva Lee" userId="e80289c2-95ec-4a86-9169-067b430f8ef3" providerId="ADAL" clId="{78AD3366-2BC7-400E-A1AE-137A9A2F3FF2}" dt="2021-07-15T07:18:08.266" v="6930" actId="26606"/>
          <ac:spMkLst>
            <pc:docMk/>
            <pc:sldMk cId="22075373" sldId="271"/>
            <ac:spMk id="73" creationId="{EBF87945-A001-489F-9D9B-7D9435F0B9CA}"/>
          </ac:spMkLst>
        </pc:spChg>
        <pc:spChg chg="add del">
          <ac:chgData name="Elva Lee" userId="e80289c2-95ec-4a86-9169-067b430f8ef3" providerId="ADAL" clId="{78AD3366-2BC7-400E-A1AE-137A9A2F3FF2}" dt="2021-07-15T07:18:11.949" v="6932" actId="26606"/>
          <ac:spMkLst>
            <pc:docMk/>
            <pc:sldMk cId="22075373" sldId="271"/>
            <ac:spMk id="1028" creationId="{F13C74B1-5B17-4795-BED0-7140497B445A}"/>
          </ac:spMkLst>
        </pc:spChg>
        <pc:spChg chg="add del">
          <ac:chgData name="Elva Lee" userId="e80289c2-95ec-4a86-9169-067b430f8ef3" providerId="ADAL" clId="{78AD3366-2BC7-400E-A1AE-137A9A2F3FF2}" dt="2021-07-15T07:18:11.949" v="6932" actId="26606"/>
          <ac:spMkLst>
            <pc:docMk/>
            <pc:sldMk cId="22075373" sldId="271"/>
            <ac:spMk id="1029" creationId="{D4974D33-8DC5-464E-8C6D-BE58F0669C17}"/>
          </ac:spMkLst>
        </pc:spChg>
        <pc:spChg chg="add del">
          <ac:chgData name="Elva Lee" userId="e80289c2-95ec-4a86-9169-067b430f8ef3" providerId="ADAL" clId="{78AD3366-2BC7-400E-A1AE-137A9A2F3FF2}" dt="2021-07-15T07:18:15.990" v="6934" actId="26606"/>
          <ac:spMkLst>
            <pc:docMk/>
            <pc:sldMk cId="22075373" sldId="271"/>
            <ac:spMk id="1031" creationId="{9F79630B-0F0B-446E-A637-38FA8F61D10E}"/>
          </ac:spMkLst>
        </pc:spChg>
        <pc:spChg chg="add del">
          <ac:chgData name="Elva Lee" userId="e80289c2-95ec-4a86-9169-067b430f8ef3" providerId="ADAL" clId="{78AD3366-2BC7-400E-A1AE-137A9A2F3FF2}" dt="2021-07-15T07:18:15.990" v="6934" actId="26606"/>
          <ac:spMkLst>
            <pc:docMk/>
            <pc:sldMk cId="22075373" sldId="271"/>
            <ac:spMk id="1032" creationId="{B3437C99-FC8E-4311-B48A-F0C4C329B154}"/>
          </ac:spMkLst>
        </pc:spChg>
        <pc:spChg chg="add del">
          <ac:chgData name="Elva Lee" userId="e80289c2-95ec-4a86-9169-067b430f8ef3" providerId="ADAL" clId="{78AD3366-2BC7-400E-A1AE-137A9A2F3FF2}" dt="2021-07-15T07:18:21.363" v="6936" actId="26606"/>
          <ac:spMkLst>
            <pc:docMk/>
            <pc:sldMk cId="22075373" sldId="271"/>
            <ac:spMk id="1034" creationId="{9427AF5F-9A0E-42B7-A252-FD64C9885F9C}"/>
          </ac:spMkLst>
        </pc:spChg>
        <pc:spChg chg="add del">
          <ac:chgData name="Elva Lee" userId="e80289c2-95ec-4a86-9169-067b430f8ef3" providerId="ADAL" clId="{78AD3366-2BC7-400E-A1AE-137A9A2F3FF2}" dt="2021-07-15T07:18:25.267" v="6938" actId="26606"/>
          <ac:spMkLst>
            <pc:docMk/>
            <pc:sldMk cId="22075373" sldId="271"/>
            <ac:spMk id="1036" creationId="{9F79630B-0F0B-446E-A637-38FA8F61D10E}"/>
          </ac:spMkLst>
        </pc:spChg>
        <pc:spChg chg="add del">
          <ac:chgData name="Elva Lee" userId="e80289c2-95ec-4a86-9169-067b430f8ef3" providerId="ADAL" clId="{78AD3366-2BC7-400E-A1AE-137A9A2F3FF2}" dt="2021-07-15T07:18:25.267" v="6938" actId="26606"/>
          <ac:spMkLst>
            <pc:docMk/>
            <pc:sldMk cId="22075373" sldId="271"/>
            <ac:spMk id="1037" creationId="{B3437C99-FC8E-4311-B48A-F0C4C329B154}"/>
          </ac:spMkLst>
        </pc:spChg>
        <pc:spChg chg="add del">
          <ac:chgData name="Elva Lee" userId="e80289c2-95ec-4a86-9169-067b430f8ef3" providerId="ADAL" clId="{78AD3366-2BC7-400E-A1AE-137A9A2F3FF2}" dt="2021-07-15T07:18:37.574" v="6940" actId="26606"/>
          <ac:spMkLst>
            <pc:docMk/>
            <pc:sldMk cId="22075373" sldId="271"/>
            <ac:spMk id="1039" creationId="{F13C74B1-5B17-4795-BED0-7140497B445A}"/>
          </ac:spMkLst>
        </pc:spChg>
        <pc:spChg chg="add del">
          <ac:chgData name="Elva Lee" userId="e80289c2-95ec-4a86-9169-067b430f8ef3" providerId="ADAL" clId="{78AD3366-2BC7-400E-A1AE-137A9A2F3FF2}" dt="2021-07-15T07:18:37.574" v="6940" actId="26606"/>
          <ac:spMkLst>
            <pc:docMk/>
            <pc:sldMk cId="22075373" sldId="271"/>
            <ac:spMk id="1040" creationId="{D4974D33-8DC5-464E-8C6D-BE58F0669C17}"/>
          </ac:spMkLst>
        </pc:spChg>
        <pc:spChg chg="add del">
          <ac:chgData name="Elva Lee" userId="e80289c2-95ec-4a86-9169-067b430f8ef3" providerId="ADAL" clId="{78AD3366-2BC7-400E-A1AE-137A9A2F3FF2}" dt="2021-07-15T07:18:39.908" v="6942" actId="26606"/>
          <ac:spMkLst>
            <pc:docMk/>
            <pc:sldMk cId="22075373" sldId="271"/>
            <ac:spMk id="1042" creationId="{FF9B822F-893E-44C8-963C-64F50ACECBB2}"/>
          </ac:spMkLst>
        </pc:spChg>
        <pc:spChg chg="add del">
          <ac:chgData name="Elva Lee" userId="e80289c2-95ec-4a86-9169-067b430f8ef3" providerId="ADAL" clId="{78AD3366-2BC7-400E-A1AE-137A9A2F3FF2}" dt="2021-07-15T07:18:39.908" v="6942" actId="26606"/>
          <ac:spMkLst>
            <pc:docMk/>
            <pc:sldMk cId="22075373" sldId="271"/>
            <ac:spMk id="1043" creationId="{EBF87945-A001-489F-9D9B-7D9435F0B9CA}"/>
          </ac:spMkLst>
        </pc:spChg>
        <pc:spChg chg="add">
          <ac:chgData name="Elva Lee" userId="e80289c2-95ec-4a86-9169-067b430f8ef3" providerId="ADAL" clId="{78AD3366-2BC7-400E-A1AE-137A9A2F3FF2}" dt="2021-07-15T07:18:39.915" v="6943" actId="26606"/>
          <ac:spMkLst>
            <pc:docMk/>
            <pc:sldMk cId="22075373" sldId="271"/>
            <ac:spMk id="1045" creationId="{9F79630B-0F0B-446E-A637-38FA8F61D10E}"/>
          </ac:spMkLst>
        </pc:spChg>
        <pc:spChg chg="add">
          <ac:chgData name="Elva Lee" userId="e80289c2-95ec-4a86-9169-067b430f8ef3" providerId="ADAL" clId="{78AD3366-2BC7-400E-A1AE-137A9A2F3FF2}" dt="2021-07-15T07:18:39.915" v="6943" actId="26606"/>
          <ac:spMkLst>
            <pc:docMk/>
            <pc:sldMk cId="22075373" sldId="271"/>
            <ac:spMk id="1046" creationId="{B3437C99-FC8E-4311-B48A-F0C4C329B154}"/>
          </ac:spMkLst>
        </pc:spChg>
        <pc:picChg chg="add mod">
          <ac:chgData name="Elva Lee" userId="e80289c2-95ec-4a86-9169-067b430f8ef3" providerId="ADAL" clId="{78AD3366-2BC7-400E-A1AE-137A9A2F3FF2}" dt="2021-07-15T07:21:44.183" v="6972" actId="1076"/>
          <ac:picMkLst>
            <pc:docMk/>
            <pc:sldMk cId="22075373" sldId="271"/>
            <ac:picMk id="21" creationId="{9452B492-B042-4CD1-BC79-6F81D8139D04}"/>
          </ac:picMkLst>
        </pc:picChg>
        <pc:picChg chg="add mod">
          <ac:chgData name="Elva Lee" userId="e80289c2-95ec-4a86-9169-067b430f8ef3" providerId="ADAL" clId="{78AD3366-2BC7-400E-A1AE-137A9A2F3FF2}" dt="2021-07-15T07:19:08.925" v="6958" actId="14100"/>
          <ac:picMkLst>
            <pc:docMk/>
            <pc:sldMk cId="22075373" sldId="271"/>
            <ac:picMk id="1026" creationId="{E75A512A-E19A-4EC0-9813-F61372BCD197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19T08:26:18.333" v="20088" actId="478"/>
        <pc:sldMkLst>
          <pc:docMk/>
          <pc:sldMk cId="4233232478" sldId="272"/>
        </pc:sldMkLst>
        <pc:spChg chg="add del mod">
          <ac:chgData name="Elva Lee" userId="e80289c2-95ec-4a86-9169-067b430f8ef3" providerId="ADAL" clId="{78AD3366-2BC7-400E-A1AE-137A9A2F3FF2}" dt="2021-07-15T08:15:28.955" v="9044" actId="21"/>
          <ac:spMkLst>
            <pc:docMk/>
            <pc:sldMk cId="4233232478" sldId="272"/>
            <ac:spMk id="2" creationId="{3930D174-EB96-4A6D-B3D7-42819E5F1311}"/>
          </ac:spMkLst>
        </pc:spChg>
        <pc:spChg chg="del">
          <ac:chgData name="Elva Lee" userId="e80289c2-95ec-4a86-9169-067b430f8ef3" providerId="ADAL" clId="{78AD3366-2BC7-400E-A1AE-137A9A2F3FF2}" dt="2021-07-15T07:48:31.455" v="7872" actId="478"/>
          <ac:spMkLst>
            <pc:docMk/>
            <pc:sldMk cId="4233232478" sldId="272"/>
            <ac:spMk id="3" creationId="{FCC50ED5-37F9-4446-A9A9-DE567659BC2C}"/>
          </ac:spMkLst>
        </pc:spChg>
        <pc:spChg chg="add del mod">
          <ac:chgData name="Elva Lee" userId="e80289c2-95ec-4a86-9169-067b430f8ef3" providerId="ADAL" clId="{78AD3366-2BC7-400E-A1AE-137A9A2F3FF2}" dt="2021-07-15T08:21:15.800" v="9098" actId="21"/>
          <ac:spMkLst>
            <pc:docMk/>
            <pc:sldMk cId="4233232478" sldId="272"/>
            <ac:spMk id="4" creationId="{B53C3450-9782-45F9-8711-5B70A15DB474}"/>
          </ac:spMkLst>
        </pc:spChg>
        <pc:spChg chg="add del mod">
          <ac:chgData name="Elva Lee" userId="e80289c2-95ec-4a86-9169-067b430f8ef3" providerId="ADAL" clId="{78AD3366-2BC7-400E-A1AE-137A9A2F3FF2}" dt="2021-07-15T07:48:29.657" v="7871" actId="478"/>
          <ac:spMkLst>
            <pc:docMk/>
            <pc:sldMk cId="4233232478" sldId="272"/>
            <ac:spMk id="6" creationId="{F2CFA3BB-04BD-4706-9E4B-0C3FC9197B12}"/>
          </ac:spMkLst>
        </pc:spChg>
        <pc:spChg chg="add del mod">
          <ac:chgData name="Elva Lee" userId="e80289c2-95ec-4a86-9169-067b430f8ef3" providerId="ADAL" clId="{78AD3366-2BC7-400E-A1AE-137A9A2F3FF2}" dt="2021-07-19T04:02:17.680" v="17644" actId="478"/>
          <ac:spMkLst>
            <pc:docMk/>
            <pc:sldMk cId="4233232478" sldId="272"/>
            <ac:spMk id="7" creationId="{03DECBB4-E33A-4897-A724-3391C756F6F8}"/>
          </ac:spMkLst>
        </pc:spChg>
        <pc:spChg chg="add del">
          <ac:chgData name="Elva Lee" userId="e80289c2-95ec-4a86-9169-067b430f8ef3" providerId="ADAL" clId="{78AD3366-2BC7-400E-A1AE-137A9A2F3FF2}" dt="2021-07-15T07:48:42.645" v="7880"/>
          <ac:spMkLst>
            <pc:docMk/>
            <pc:sldMk cId="4233232478" sldId="272"/>
            <ac:spMk id="7" creationId="{3585F934-5B39-484D-91CC-78B29B4EA299}"/>
          </ac:spMkLst>
        </pc:spChg>
        <pc:spChg chg="add del mod">
          <ac:chgData name="Elva Lee" userId="e80289c2-95ec-4a86-9169-067b430f8ef3" providerId="ADAL" clId="{78AD3366-2BC7-400E-A1AE-137A9A2F3FF2}" dt="2021-07-19T06:53:54.914" v="19712" actId="21"/>
          <ac:spMkLst>
            <pc:docMk/>
            <pc:sldMk cId="4233232478" sldId="272"/>
            <ac:spMk id="8" creationId="{3D0C8EA0-5DF3-4F12-BBED-26C7C0E4B633}"/>
          </ac:spMkLst>
        </pc:spChg>
        <pc:spChg chg="add del mod">
          <ac:chgData name="Elva Lee" userId="e80289c2-95ec-4a86-9169-067b430f8ef3" providerId="ADAL" clId="{78AD3366-2BC7-400E-A1AE-137A9A2F3FF2}" dt="2021-07-15T07:48:42.129" v="7879" actId="478"/>
          <ac:spMkLst>
            <pc:docMk/>
            <pc:sldMk cId="4233232478" sldId="272"/>
            <ac:spMk id="8" creationId="{BF829865-61AE-48E6-9F48-9B239425918E}"/>
          </ac:spMkLst>
        </pc:spChg>
        <pc:spChg chg="add del">
          <ac:chgData name="Elva Lee" userId="e80289c2-95ec-4a86-9169-067b430f8ef3" providerId="ADAL" clId="{78AD3366-2BC7-400E-A1AE-137A9A2F3FF2}" dt="2021-07-15T07:49:13.591" v="7884"/>
          <ac:spMkLst>
            <pc:docMk/>
            <pc:sldMk cId="4233232478" sldId="272"/>
            <ac:spMk id="9" creationId="{D5FC513C-17E7-4FF2-935F-ABD6BDE87713}"/>
          </ac:spMkLst>
        </pc:spChg>
        <pc:spChg chg="add del mod">
          <ac:chgData name="Elva Lee" userId="e80289c2-95ec-4a86-9169-067b430f8ef3" providerId="ADAL" clId="{78AD3366-2BC7-400E-A1AE-137A9A2F3FF2}" dt="2021-07-15T07:49:33.250" v="7890"/>
          <ac:spMkLst>
            <pc:docMk/>
            <pc:sldMk cId="4233232478" sldId="272"/>
            <ac:spMk id="10" creationId="{437A5996-11F1-4DBF-8586-5BD89066A9EC}"/>
          </ac:spMkLst>
        </pc:spChg>
        <pc:spChg chg="add del mod">
          <ac:chgData name="Elva Lee" userId="e80289c2-95ec-4a86-9169-067b430f8ef3" providerId="ADAL" clId="{78AD3366-2BC7-400E-A1AE-137A9A2F3FF2}" dt="2021-07-19T06:46:46.319" v="19628"/>
          <ac:spMkLst>
            <pc:docMk/>
            <pc:sldMk cId="4233232478" sldId="272"/>
            <ac:spMk id="10" creationId="{5DC57E6D-20C6-48F3-92EE-4FA10B4C54D6}"/>
          </ac:spMkLst>
        </pc:spChg>
        <pc:spChg chg="add del mod">
          <ac:chgData name="Elva Lee" userId="e80289c2-95ec-4a86-9169-067b430f8ef3" providerId="ADAL" clId="{78AD3366-2BC7-400E-A1AE-137A9A2F3FF2}" dt="2021-07-15T07:49:32.118" v="7888" actId="478"/>
          <ac:spMkLst>
            <pc:docMk/>
            <pc:sldMk cId="4233232478" sldId="272"/>
            <ac:spMk id="11" creationId="{C858DE0E-56B4-42E5-AF9C-30B0ADAF794D}"/>
          </ac:spMkLst>
        </pc:spChg>
        <pc:spChg chg="add del mod">
          <ac:chgData name="Elva Lee" userId="e80289c2-95ec-4a86-9169-067b430f8ef3" providerId="ADAL" clId="{78AD3366-2BC7-400E-A1AE-137A9A2F3FF2}" dt="2021-07-19T06:46:59.986" v="19637"/>
          <ac:spMkLst>
            <pc:docMk/>
            <pc:sldMk cId="4233232478" sldId="272"/>
            <ac:spMk id="12" creationId="{1F0B16E3-F6DE-475B-92B0-206AEA5745CE}"/>
          </ac:spMkLst>
        </pc:spChg>
        <pc:spChg chg="add del mod">
          <ac:chgData name="Elva Lee" userId="e80289c2-95ec-4a86-9169-067b430f8ef3" providerId="ADAL" clId="{78AD3366-2BC7-400E-A1AE-137A9A2F3FF2}" dt="2021-07-15T07:59:38.083" v="8835" actId="478"/>
          <ac:spMkLst>
            <pc:docMk/>
            <pc:sldMk cId="4233232478" sldId="272"/>
            <ac:spMk id="15" creationId="{681A9C39-ABB6-45BE-9534-9FB1144EF894}"/>
          </ac:spMkLst>
        </pc:spChg>
        <pc:spChg chg="add mod">
          <ac:chgData name="Elva Lee" userId="e80289c2-95ec-4a86-9169-067b430f8ef3" providerId="ADAL" clId="{78AD3366-2BC7-400E-A1AE-137A9A2F3FF2}" dt="2021-07-19T06:51:04.875" v="19689" actId="14100"/>
          <ac:spMkLst>
            <pc:docMk/>
            <pc:sldMk cId="4233232478" sldId="272"/>
            <ac:spMk id="15" creationId="{B209FBBB-E896-4CA6-B394-124712DFC4D1}"/>
          </ac:spMkLst>
        </pc:spChg>
        <pc:spChg chg="add mod">
          <ac:chgData name="Elva Lee" userId="e80289c2-95ec-4a86-9169-067b430f8ef3" providerId="ADAL" clId="{78AD3366-2BC7-400E-A1AE-137A9A2F3FF2}" dt="2021-07-19T06:15:24.929" v="18929" actId="21"/>
          <ac:spMkLst>
            <pc:docMk/>
            <pc:sldMk cId="4233232478" sldId="272"/>
            <ac:spMk id="16" creationId="{5067F202-3872-4C32-B48C-CC442AB9F2DF}"/>
          </ac:spMkLst>
        </pc:spChg>
        <pc:spChg chg="add del mod">
          <ac:chgData name="Elva Lee" userId="e80289c2-95ec-4a86-9169-067b430f8ef3" providerId="ADAL" clId="{78AD3366-2BC7-400E-A1AE-137A9A2F3FF2}" dt="2021-07-19T06:53:43.935" v="19707" actId="22"/>
          <ac:spMkLst>
            <pc:docMk/>
            <pc:sldMk cId="4233232478" sldId="272"/>
            <ac:spMk id="17" creationId="{2D83CC1B-6399-4AAE-9E0C-C7B27936FE0B}"/>
          </ac:spMkLst>
        </pc:spChg>
        <pc:spChg chg="add mod">
          <ac:chgData name="Elva Lee" userId="e80289c2-95ec-4a86-9169-067b430f8ef3" providerId="ADAL" clId="{78AD3366-2BC7-400E-A1AE-137A9A2F3FF2}" dt="2021-07-19T06:54:17.869" v="19718" actId="14100"/>
          <ac:spMkLst>
            <pc:docMk/>
            <pc:sldMk cId="4233232478" sldId="272"/>
            <ac:spMk id="18" creationId="{3927650B-63C3-497E-89D9-9D865120C1F0}"/>
          </ac:spMkLst>
        </pc:spChg>
        <pc:spChg chg="add del mod">
          <ac:chgData name="Elva Lee" userId="e80289c2-95ec-4a86-9169-067b430f8ef3" providerId="ADAL" clId="{78AD3366-2BC7-400E-A1AE-137A9A2F3FF2}" dt="2021-07-19T06:47:15.223" v="19641" actId="1076"/>
          <ac:spMkLst>
            <pc:docMk/>
            <pc:sldMk cId="4233232478" sldId="272"/>
            <ac:spMk id="20" creationId="{05079B6F-F217-45F0-B5C2-BFE1898E4AFC}"/>
          </ac:spMkLst>
        </pc:spChg>
        <pc:picChg chg="add del mod">
          <ac:chgData name="Elva Lee" userId="e80289c2-95ec-4a86-9169-067b430f8ef3" providerId="ADAL" clId="{78AD3366-2BC7-400E-A1AE-137A9A2F3FF2}" dt="2021-07-19T08:26:18.333" v="20088" actId="478"/>
          <ac:picMkLst>
            <pc:docMk/>
            <pc:sldMk cId="4233232478" sldId="272"/>
            <ac:picMk id="19" creationId="{2D04276F-9CA1-466D-BDF7-C06478A71662}"/>
          </ac:picMkLst>
        </pc:picChg>
        <pc:picChg chg="add del">
          <ac:chgData name="Elva Lee" userId="e80289c2-95ec-4a86-9169-067b430f8ef3" providerId="ADAL" clId="{78AD3366-2BC7-400E-A1AE-137A9A2F3FF2}" dt="2021-07-15T07:48:42.645" v="7880"/>
          <ac:picMkLst>
            <pc:docMk/>
            <pc:sldMk cId="4233232478" sldId="272"/>
            <ac:picMk id="2050" creationId="{411E6299-9FE3-4729-BBC9-6D31D7A2D019}"/>
          </ac:picMkLst>
        </pc:picChg>
        <pc:picChg chg="add del">
          <ac:chgData name="Elva Lee" userId="e80289c2-95ec-4a86-9169-067b430f8ef3" providerId="ADAL" clId="{78AD3366-2BC7-400E-A1AE-137A9A2F3FF2}" dt="2021-07-15T07:49:13.591" v="7884"/>
          <ac:picMkLst>
            <pc:docMk/>
            <pc:sldMk cId="4233232478" sldId="272"/>
            <ac:picMk id="2052" creationId="{DAF497BA-E204-4DBA-AED1-1A2484019FD7}"/>
          </ac:picMkLst>
        </pc:picChg>
        <pc:picChg chg="add del mod">
          <ac:chgData name="Elva Lee" userId="e80289c2-95ec-4a86-9169-067b430f8ef3" providerId="ADAL" clId="{78AD3366-2BC7-400E-A1AE-137A9A2F3FF2}" dt="2021-07-15T07:49:33.250" v="7890"/>
          <ac:picMkLst>
            <pc:docMk/>
            <pc:sldMk cId="4233232478" sldId="272"/>
            <ac:picMk id="2054" creationId="{83DF34B8-C2F7-4F35-9326-7EA5AB0A6BC6}"/>
          </ac:picMkLst>
        </pc:picChg>
        <pc:picChg chg="add mod">
          <ac:chgData name="Elva Lee" userId="e80289c2-95ec-4a86-9169-067b430f8ef3" providerId="ADAL" clId="{78AD3366-2BC7-400E-A1AE-137A9A2F3FF2}" dt="2021-07-19T06:51:15.724" v="19690" actId="1076"/>
          <ac:picMkLst>
            <pc:docMk/>
            <pc:sldMk cId="4233232478" sldId="272"/>
            <ac:picMk id="3074" creationId="{A047DDDE-32B3-4B29-92AD-1DAF4E7FE0BD}"/>
          </ac:picMkLst>
        </pc:picChg>
      </pc:sldChg>
      <pc:sldChg chg="addSp delSp modSp new mod">
        <pc:chgData name="Elva Lee" userId="e80289c2-95ec-4a86-9169-067b430f8ef3" providerId="ADAL" clId="{78AD3366-2BC7-400E-A1AE-137A9A2F3FF2}" dt="2021-07-19T08:49:59.751" v="20207" actId="20577"/>
        <pc:sldMkLst>
          <pc:docMk/>
          <pc:sldMk cId="1089701882" sldId="273"/>
        </pc:sldMkLst>
        <pc:spChg chg="add mod">
          <ac:chgData name="Elva Lee" userId="e80289c2-95ec-4a86-9169-067b430f8ef3" providerId="ADAL" clId="{78AD3366-2BC7-400E-A1AE-137A9A2F3FF2}" dt="2021-07-19T06:33:40.867" v="19406" actId="2085"/>
          <ac:spMkLst>
            <pc:docMk/>
            <pc:sldMk cId="1089701882" sldId="273"/>
            <ac:spMk id="2" creationId="{7100F82A-BCD8-427C-B483-77851A3A952C}"/>
          </ac:spMkLst>
        </pc:spChg>
        <pc:spChg chg="del mod">
          <ac:chgData name="Elva Lee" userId="e80289c2-95ec-4a86-9169-067b430f8ef3" providerId="ADAL" clId="{78AD3366-2BC7-400E-A1AE-137A9A2F3FF2}" dt="2021-07-15T07:49:47.004" v="7894" actId="478"/>
          <ac:spMkLst>
            <pc:docMk/>
            <pc:sldMk cId="1089701882" sldId="273"/>
            <ac:spMk id="2" creationId="{8D5792A1-692A-41ED-9B09-9125391D6E7B}"/>
          </ac:spMkLst>
        </pc:spChg>
        <pc:spChg chg="del">
          <ac:chgData name="Elva Lee" userId="e80289c2-95ec-4a86-9169-067b430f8ef3" providerId="ADAL" clId="{78AD3366-2BC7-400E-A1AE-137A9A2F3FF2}" dt="2021-07-15T08:36:31.651" v="9378" actId="478"/>
          <ac:spMkLst>
            <pc:docMk/>
            <pc:sldMk cId="1089701882" sldId="273"/>
            <ac:spMk id="3" creationId="{3F0C6A2B-7555-424D-B7C0-1B93C1A8F678}"/>
          </ac:spMkLst>
        </pc:spChg>
        <pc:spChg chg="mod">
          <ac:chgData name="Elva Lee" userId="e80289c2-95ec-4a86-9169-067b430f8ef3" providerId="ADAL" clId="{78AD3366-2BC7-400E-A1AE-137A9A2F3FF2}" dt="2021-07-19T07:00:55.454" v="19775" actId="20577"/>
          <ac:spMkLst>
            <pc:docMk/>
            <pc:sldMk cId="1089701882" sldId="273"/>
            <ac:spMk id="4" creationId="{EE45947C-07E5-45BA-ACF0-5059708F1717}"/>
          </ac:spMkLst>
        </pc:spChg>
        <pc:spChg chg="add del mod">
          <ac:chgData name="Elva Lee" userId="e80289c2-95ec-4a86-9169-067b430f8ef3" providerId="ADAL" clId="{78AD3366-2BC7-400E-A1AE-137A9A2F3FF2}" dt="2021-07-15T07:49:47.004" v="7894" actId="478"/>
          <ac:spMkLst>
            <pc:docMk/>
            <pc:sldMk cId="1089701882" sldId="273"/>
            <ac:spMk id="5" creationId="{C06AF9CC-F2BB-436F-82FD-39E9AC9BE232}"/>
          </ac:spMkLst>
        </pc:spChg>
        <pc:spChg chg="add mod">
          <ac:chgData name="Elva Lee" userId="e80289c2-95ec-4a86-9169-067b430f8ef3" providerId="ADAL" clId="{78AD3366-2BC7-400E-A1AE-137A9A2F3FF2}" dt="2021-07-19T06:21:49.101" v="19018" actId="21"/>
          <ac:spMkLst>
            <pc:docMk/>
            <pc:sldMk cId="1089701882" sldId="273"/>
            <ac:spMk id="8" creationId="{CD3F935F-6B13-4AA7-8C9C-34E80689F3AB}"/>
          </ac:spMkLst>
        </pc:spChg>
        <pc:spChg chg="add del mod">
          <ac:chgData name="Elva Lee" userId="e80289c2-95ec-4a86-9169-067b430f8ef3" providerId="ADAL" clId="{78AD3366-2BC7-400E-A1AE-137A9A2F3FF2}" dt="2021-07-19T06:27:15.694" v="19210" actId="21"/>
          <ac:spMkLst>
            <pc:docMk/>
            <pc:sldMk cId="1089701882" sldId="273"/>
            <ac:spMk id="9" creationId="{7020A27D-9377-41C4-A84E-8FC4F73AD154}"/>
          </ac:spMkLst>
        </pc:spChg>
        <pc:spChg chg="add del mod">
          <ac:chgData name="Elva Lee" userId="e80289c2-95ec-4a86-9169-067b430f8ef3" providerId="ADAL" clId="{78AD3366-2BC7-400E-A1AE-137A9A2F3FF2}" dt="2021-07-15T08:48:54.346" v="10001" actId="478"/>
          <ac:spMkLst>
            <pc:docMk/>
            <pc:sldMk cId="1089701882" sldId="273"/>
            <ac:spMk id="10" creationId="{60153933-81CE-4912-B6A2-77DB81D4CA15}"/>
          </ac:spMkLst>
        </pc:spChg>
        <pc:spChg chg="add del mod">
          <ac:chgData name="Elva Lee" userId="e80289c2-95ec-4a86-9169-067b430f8ef3" providerId="ADAL" clId="{78AD3366-2BC7-400E-A1AE-137A9A2F3FF2}" dt="2021-07-15T08:41:59.269" v="9484" actId="478"/>
          <ac:spMkLst>
            <pc:docMk/>
            <pc:sldMk cId="1089701882" sldId="273"/>
            <ac:spMk id="11" creationId="{D65E252F-B50D-4A23-B514-EF3F285D32A8}"/>
          </ac:spMkLst>
        </pc:spChg>
        <pc:spChg chg="add del mod">
          <ac:chgData name="Elva Lee" userId="e80289c2-95ec-4a86-9169-067b430f8ef3" providerId="ADAL" clId="{78AD3366-2BC7-400E-A1AE-137A9A2F3FF2}" dt="2021-07-19T06:27:34.224" v="19215" actId="21"/>
          <ac:spMkLst>
            <pc:docMk/>
            <pc:sldMk cId="1089701882" sldId="273"/>
            <ac:spMk id="12" creationId="{9FB7C676-D174-4B4E-B78E-4BCEA8A7A5FF}"/>
          </ac:spMkLst>
        </pc:spChg>
        <pc:spChg chg="add del mod">
          <ac:chgData name="Elva Lee" userId="e80289c2-95ec-4a86-9169-067b430f8ef3" providerId="ADAL" clId="{78AD3366-2BC7-400E-A1AE-137A9A2F3FF2}" dt="2021-07-15T08:48:52.691" v="10000" actId="478"/>
          <ac:spMkLst>
            <pc:docMk/>
            <pc:sldMk cId="1089701882" sldId="273"/>
            <ac:spMk id="13" creationId="{77D3B724-FD1B-4856-B585-FCD3B3450C01}"/>
          </ac:spMkLst>
        </pc:spChg>
        <pc:spChg chg="add del mod">
          <ac:chgData name="Elva Lee" userId="e80289c2-95ec-4a86-9169-067b430f8ef3" providerId="ADAL" clId="{78AD3366-2BC7-400E-A1AE-137A9A2F3FF2}" dt="2021-07-15T08:59:41.986" v="10806" actId="478"/>
          <ac:spMkLst>
            <pc:docMk/>
            <pc:sldMk cId="1089701882" sldId="273"/>
            <ac:spMk id="14" creationId="{1C41207D-A233-43EF-BD7F-7369C433C88A}"/>
          </ac:spMkLst>
        </pc:spChg>
        <pc:spChg chg="add mod">
          <ac:chgData name="Elva Lee" userId="e80289c2-95ec-4a86-9169-067b430f8ef3" providerId="ADAL" clId="{78AD3366-2BC7-400E-A1AE-137A9A2F3FF2}" dt="2021-07-19T08:49:59.751" v="20207" actId="20577"/>
          <ac:spMkLst>
            <pc:docMk/>
            <pc:sldMk cId="1089701882" sldId="273"/>
            <ac:spMk id="15" creationId="{698EA65E-C71B-4136-9F37-D95799C9EBEB}"/>
          </ac:spMkLst>
        </pc:spChg>
        <pc:spChg chg="add del mod">
          <ac:chgData name="Elva Lee" userId="e80289c2-95ec-4a86-9169-067b430f8ef3" providerId="ADAL" clId="{78AD3366-2BC7-400E-A1AE-137A9A2F3FF2}" dt="2021-07-19T06:32:13.659" v="19292" actId="478"/>
          <ac:spMkLst>
            <pc:docMk/>
            <pc:sldMk cId="1089701882" sldId="273"/>
            <ac:spMk id="16" creationId="{117558B3-DD8D-4C70-810F-A75F79121882}"/>
          </ac:spMkLst>
        </pc:spChg>
        <pc:spChg chg="add mod">
          <ac:chgData name="Elva Lee" userId="e80289c2-95ec-4a86-9169-067b430f8ef3" providerId="ADAL" clId="{78AD3366-2BC7-400E-A1AE-137A9A2F3FF2}" dt="2021-07-19T06:33:27.529" v="19403" actId="1076"/>
          <ac:spMkLst>
            <pc:docMk/>
            <pc:sldMk cId="1089701882" sldId="273"/>
            <ac:spMk id="17" creationId="{949A6A9E-2C64-426C-AE02-605815C5FD34}"/>
          </ac:spMkLst>
        </pc:spChg>
        <pc:spChg chg="add del mod">
          <ac:chgData name="Elva Lee" userId="e80289c2-95ec-4a86-9169-067b430f8ef3" providerId="ADAL" clId="{78AD3366-2BC7-400E-A1AE-137A9A2F3FF2}" dt="2021-07-16T03:48:10.295" v="16232" actId="478"/>
          <ac:spMkLst>
            <pc:docMk/>
            <pc:sldMk cId="1089701882" sldId="273"/>
            <ac:spMk id="21" creationId="{523FA07A-3130-44D3-B2B0-DC19E6F6C62D}"/>
          </ac:spMkLst>
        </pc:spChg>
        <pc:picChg chg="add del mod">
          <ac:chgData name="Elva Lee" userId="e80289c2-95ec-4a86-9169-067b430f8ef3" providerId="ADAL" clId="{78AD3366-2BC7-400E-A1AE-137A9A2F3FF2}" dt="2021-07-19T06:27:27.953" v="19212" actId="21"/>
          <ac:picMkLst>
            <pc:docMk/>
            <pc:sldMk cId="1089701882" sldId="273"/>
            <ac:picMk id="10" creationId="{87A4C8B1-DB8E-43CD-A722-A0C5F4E10914}"/>
          </ac:picMkLst>
        </pc:picChg>
        <pc:picChg chg="add del mod">
          <ac:chgData name="Elva Lee" userId="e80289c2-95ec-4a86-9169-067b430f8ef3" providerId="ADAL" clId="{78AD3366-2BC7-400E-A1AE-137A9A2F3FF2}" dt="2021-07-15T09:05:31.401" v="10873" actId="478"/>
          <ac:picMkLst>
            <pc:docMk/>
            <pc:sldMk cId="1089701882" sldId="273"/>
            <ac:picMk id="19" creationId="{CE0AC0F1-E9F3-4538-81EF-54F035A55286}"/>
          </ac:picMkLst>
        </pc:picChg>
        <pc:picChg chg="add del mod">
          <ac:chgData name="Elva Lee" userId="e80289c2-95ec-4a86-9169-067b430f8ef3" providerId="ADAL" clId="{78AD3366-2BC7-400E-A1AE-137A9A2F3FF2}" dt="2021-07-16T03:44:16.091" v="16222" actId="21"/>
          <ac:picMkLst>
            <pc:docMk/>
            <pc:sldMk cId="1089701882" sldId="273"/>
            <ac:picMk id="20" creationId="{5A85E597-ED7E-42FA-A129-4B2D07EEE4EC}"/>
          </ac:picMkLst>
        </pc:picChg>
        <pc:picChg chg="add del mod">
          <ac:chgData name="Elva Lee" userId="e80289c2-95ec-4a86-9169-067b430f8ef3" providerId="ADAL" clId="{78AD3366-2BC7-400E-A1AE-137A9A2F3FF2}" dt="2021-07-15T07:49:47.004" v="7894" actId="478"/>
          <ac:picMkLst>
            <pc:docMk/>
            <pc:sldMk cId="1089701882" sldId="273"/>
            <ac:picMk id="3074" creationId="{158AD3F2-9343-406C-928A-EEEAAC4ED874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21T06:16:03.185" v="20368" actId="478"/>
        <pc:sldMkLst>
          <pc:docMk/>
          <pc:sldMk cId="2834787556" sldId="274"/>
        </pc:sldMkLst>
        <pc:spChg chg="del">
          <ac:chgData name="Elva Lee" userId="e80289c2-95ec-4a86-9169-067b430f8ef3" providerId="ADAL" clId="{78AD3366-2BC7-400E-A1AE-137A9A2F3FF2}" dt="2021-07-15T07:56:39.509" v="8818" actId="478"/>
          <ac:spMkLst>
            <pc:docMk/>
            <pc:sldMk cId="2834787556" sldId="274"/>
            <ac:spMk id="2" creationId="{A6DD7759-7702-4D1A-BD27-9BFA497F256A}"/>
          </ac:spMkLst>
        </pc:spChg>
        <pc:spChg chg="del">
          <ac:chgData name="Elva Lee" userId="e80289c2-95ec-4a86-9169-067b430f8ef3" providerId="ADAL" clId="{78AD3366-2BC7-400E-A1AE-137A9A2F3FF2}" dt="2021-07-15T07:56:45.819" v="8821" actId="478"/>
          <ac:spMkLst>
            <pc:docMk/>
            <pc:sldMk cId="2834787556" sldId="274"/>
            <ac:spMk id="3" creationId="{61AC51E2-439F-497B-A882-F7C732567DFD}"/>
          </ac:spMkLst>
        </pc:spChg>
        <pc:spChg chg="add del mod">
          <ac:chgData name="Elva Lee" userId="e80289c2-95ec-4a86-9169-067b430f8ef3" providerId="ADAL" clId="{78AD3366-2BC7-400E-A1AE-137A9A2F3FF2}" dt="2021-07-15T07:57:08.294" v="8827" actId="1076"/>
          <ac:spMkLst>
            <pc:docMk/>
            <pc:sldMk cId="2834787556" sldId="274"/>
            <ac:spMk id="4" creationId="{C3A6A784-5479-4C41-8833-EEAD17481E26}"/>
          </ac:spMkLst>
        </pc:spChg>
        <pc:spChg chg="add mod">
          <ac:chgData name="Elva Lee" userId="e80289c2-95ec-4a86-9169-067b430f8ef3" providerId="ADAL" clId="{78AD3366-2BC7-400E-A1AE-137A9A2F3FF2}" dt="2021-07-19T06:11:48.224" v="18796" actId="21"/>
          <ac:spMkLst>
            <pc:docMk/>
            <pc:sldMk cId="2834787556" sldId="274"/>
            <ac:spMk id="6" creationId="{CBF96ECE-6BC4-4CFE-B9D7-EBD16B0802FA}"/>
          </ac:spMkLst>
        </pc:spChg>
        <pc:spChg chg="add del mod">
          <ac:chgData name="Elva Lee" userId="e80289c2-95ec-4a86-9169-067b430f8ef3" providerId="ADAL" clId="{78AD3366-2BC7-400E-A1AE-137A9A2F3FF2}" dt="2021-07-19T06:05:26.766" v="18771" actId="21"/>
          <ac:spMkLst>
            <pc:docMk/>
            <pc:sldMk cId="2834787556" sldId="274"/>
            <ac:spMk id="8" creationId="{0C136328-ED1D-4478-9C21-94C975410AD0}"/>
          </ac:spMkLst>
        </pc:spChg>
        <pc:spChg chg="add del">
          <ac:chgData name="Elva Lee" userId="e80289c2-95ec-4a86-9169-067b430f8ef3" providerId="ADAL" clId="{78AD3366-2BC7-400E-A1AE-137A9A2F3FF2}" dt="2021-07-15T08:05:42.668" v="8862" actId="478"/>
          <ac:spMkLst>
            <pc:docMk/>
            <pc:sldMk cId="2834787556" sldId="274"/>
            <ac:spMk id="8" creationId="{4A923B64-6DA7-4ACA-B556-20086C407CC2}"/>
          </ac:spMkLst>
        </pc:spChg>
        <pc:spChg chg="add mod">
          <ac:chgData name="Elva Lee" userId="e80289c2-95ec-4a86-9169-067b430f8ef3" providerId="ADAL" clId="{78AD3366-2BC7-400E-A1AE-137A9A2F3FF2}" dt="2021-07-15T08:11:33.037" v="8923" actId="14100"/>
          <ac:spMkLst>
            <pc:docMk/>
            <pc:sldMk cId="2834787556" sldId="274"/>
            <ac:spMk id="9" creationId="{E96383DF-8DEA-4457-947A-582B3D1B9075}"/>
          </ac:spMkLst>
        </pc:spChg>
        <pc:spChg chg="add del mod">
          <ac:chgData name="Elva Lee" userId="e80289c2-95ec-4a86-9169-067b430f8ef3" providerId="ADAL" clId="{78AD3366-2BC7-400E-A1AE-137A9A2F3FF2}" dt="2021-07-21T06:16:03.185" v="20368" actId="478"/>
          <ac:spMkLst>
            <pc:docMk/>
            <pc:sldMk cId="2834787556" sldId="274"/>
            <ac:spMk id="10" creationId="{A92B3C4C-A018-4A99-A2AD-85DCD2234D50}"/>
          </ac:spMkLst>
        </pc:spChg>
        <pc:spChg chg="add mod">
          <ac:chgData name="Elva Lee" userId="e80289c2-95ec-4a86-9169-067b430f8ef3" providerId="ADAL" clId="{78AD3366-2BC7-400E-A1AE-137A9A2F3FF2}" dt="2021-07-15T08:11:52.490" v="8947"/>
          <ac:spMkLst>
            <pc:docMk/>
            <pc:sldMk cId="2834787556" sldId="274"/>
            <ac:spMk id="11" creationId="{36633E25-4192-428A-92FA-8D910D4DEDEB}"/>
          </ac:spMkLst>
        </pc:spChg>
        <pc:picChg chg="add del mod">
          <ac:chgData name="Elva Lee" userId="e80289c2-95ec-4a86-9169-067b430f8ef3" providerId="ADAL" clId="{78AD3366-2BC7-400E-A1AE-137A9A2F3FF2}" dt="2021-07-19T06:04:59.444" v="18769" actId="21"/>
          <ac:picMkLst>
            <pc:docMk/>
            <pc:sldMk cId="2834787556" sldId="274"/>
            <ac:picMk id="7" creationId="{DDBF4726-5B46-4D8D-84E0-DF72820AEE60}"/>
          </ac:picMkLst>
        </pc:picChg>
        <pc:picChg chg="add mod">
          <ac:chgData name="Elva Lee" userId="e80289c2-95ec-4a86-9169-067b430f8ef3" providerId="ADAL" clId="{78AD3366-2BC7-400E-A1AE-137A9A2F3FF2}" dt="2021-07-15T08:05:52.946" v="8864" actId="1076"/>
          <ac:picMkLst>
            <pc:docMk/>
            <pc:sldMk cId="2834787556" sldId="274"/>
            <ac:picMk id="4098" creationId="{926AC533-B2C1-44BF-92C8-ABECE462FDAA}"/>
          </ac:picMkLst>
        </pc:picChg>
      </pc:sldChg>
      <pc:sldChg chg="addSp delSp modSp new mod ord setBg">
        <pc:chgData name="Elva Lee" userId="e80289c2-95ec-4a86-9169-067b430f8ef3" providerId="ADAL" clId="{78AD3366-2BC7-400E-A1AE-137A9A2F3FF2}" dt="2021-07-21T06:33:10.366" v="20613" actId="1076"/>
        <pc:sldMkLst>
          <pc:docMk/>
          <pc:sldMk cId="3422503968" sldId="275"/>
        </pc:sldMkLst>
        <pc:spChg chg="mod ord">
          <ac:chgData name="Elva Lee" userId="e80289c2-95ec-4a86-9169-067b430f8ef3" providerId="ADAL" clId="{78AD3366-2BC7-400E-A1AE-137A9A2F3FF2}" dt="2021-07-21T06:27:52.805" v="20388" actId="207"/>
          <ac:spMkLst>
            <pc:docMk/>
            <pc:sldMk cId="3422503968" sldId="275"/>
            <ac:spMk id="2" creationId="{56DCD96A-249D-4A87-B378-BF7742128576}"/>
          </ac:spMkLst>
        </pc:spChg>
        <pc:spChg chg="del">
          <ac:chgData name="Elva Lee" userId="e80289c2-95ec-4a86-9169-067b430f8ef3" providerId="ADAL" clId="{78AD3366-2BC7-400E-A1AE-137A9A2F3FF2}" dt="2021-07-15T08:15:22.790" v="9043" actId="478"/>
          <ac:spMkLst>
            <pc:docMk/>
            <pc:sldMk cId="3422503968" sldId="275"/>
            <ac:spMk id="3" creationId="{31365B37-CD8E-4438-95EA-DC50CDE443A4}"/>
          </ac:spMkLst>
        </pc:spChg>
        <pc:spChg chg="add mod">
          <ac:chgData name="Elva Lee" userId="e80289c2-95ec-4a86-9169-067b430f8ef3" providerId="ADAL" clId="{78AD3366-2BC7-400E-A1AE-137A9A2F3FF2}" dt="2021-07-21T06:33:10.366" v="20613" actId="1076"/>
          <ac:spMkLst>
            <pc:docMk/>
            <pc:sldMk cId="3422503968" sldId="275"/>
            <ac:spMk id="3" creationId="{78056A53-EC7A-4BAA-A648-4D9FFC1AA496}"/>
          </ac:spMkLst>
        </pc:spChg>
        <pc:spChg chg="mod ord">
          <ac:chgData name="Elva Lee" userId="e80289c2-95ec-4a86-9169-067b430f8ef3" providerId="ADAL" clId="{78AD3366-2BC7-400E-A1AE-137A9A2F3FF2}" dt="2021-07-19T07:15:41.912" v="19915" actId="20577"/>
          <ac:spMkLst>
            <pc:docMk/>
            <pc:sldMk cId="3422503968" sldId="275"/>
            <ac:spMk id="4" creationId="{1947488B-7ED9-49FE-B2A7-499C5FAF118F}"/>
          </ac:spMkLst>
        </pc:spChg>
        <pc:spChg chg="add del mod">
          <ac:chgData name="Elva Lee" userId="e80289c2-95ec-4a86-9169-067b430f8ef3" providerId="ADAL" clId="{78AD3366-2BC7-400E-A1AE-137A9A2F3FF2}" dt="2021-07-21T06:28:20.630" v="20394" actId="21"/>
          <ac:spMkLst>
            <pc:docMk/>
            <pc:sldMk cId="3422503968" sldId="275"/>
            <ac:spMk id="14" creationId="{9C74FE31-9DA9-4C69-B7CA-A838CFDF80EC}"/>
          </ac:spMkLst>
        </pc:spChg>
        <pc:spChg chg="add del">
          <ac:chgData name="Elva Lee" userId="e80289c2-95ec-4a86-9169-067b430f8ef3" providerId="ADAL" clId="{78AD3366-2BC7-400E-A1AE-137A9A2F3FF2}" dt="2021-07-15T08:17:47.726" v="9071" actId="26606"/>
          <ac:spMkLst>
            <pc:docMk/>
            <pc:sldMk cId="3422503968" sldId="275"/>
            <ac:spMk id="71" creationId="{F13C74B1-5B17-4795-BED0-7140497B445A}"/>
          </ac:spMkLst>
        </pc:spChg>
        <pc:spChg chg="add del">
          <ac:chgData name="Elva Lee" userId="e80289c2-95ec-4a86-9169-067b430f8ef3" providerId="ADAL" clId="{78AD3366-2BC7-400E-A1AE-137A9A2F3FF2}" dt="2021-07-15T08:17:47.726" v="9071" actId="26606"/>
          <ac:spMkLst>
            <pc:docMk/>
            <pc:sldMk cId="3422503968" sldId="275"/>
            <ac:spMk id="73" creationId="{D4974D33-8DC5-464E-8C6D-BE58F0669C17}"/>
          </ac:spMkLst>
        </pc:spChg>
        <pc:spChg chg="add del">
          <ac:chgData name="Elva Lee" userId="e80289c2-95ec-4a86-9169-067b430f8ef3" providerId="ADAL" clId="{78AD3366-2BC7-400E-A1AE-137A9A2F3FF2}" dt="2021-07-15T08:17:51.878" v="9075" actId="26606"/>
          <ac:spMkLst>
            <pc:docMk/>
            <pc:sldMk cId="3422503968" sldId="275"/>
            <ac:spMk id="5126" creationId="{2B1D4F77-A17C-43D7-B7FA-545148E4E93D}"/>
          </ac:spMkLst>
        </pc:spChg>
        <pc:spChg chg="add del">
          <ac:chgData name="Elva Lee" userId="e80289c2-95ec-4a86-9169-067b430f8ef3" providerId="ADAL" clId="{78AD3366-2BC7-400E-A1AE-137A9A2F3FF2}" dt="2021-07-15T08:17:53.805" v="9077" actId="26606"/>
          <ac:spMkLst>
            <pc:docMk/>
            <pc:sldMk cId="3422503968" sldId="275"/>
            <ac:spMk id="5128" creationId="{D009D6D5-DAC2-4A8B-A17A-E206B9012D09}"/>
          </ac:spMkLst>
        </pc:spChg>
        <pc:spChg chg="add del">
          <ac:chgData name="Elva Lee" userId="e80289c2-95ec-4a86-9169-067b430f8ef3" providerId="ADAL" clId="{78AD3366-2BC7-400E-A1AE-137A9A2F3FF2}" dt="2021-07-15T08:18:03.154" v="9079" actId="26606"/>
          <ac:spMkLst>
            <pc:docMk/>
            <pc:sldMk cId="3422503968" sldId="275"/>
            <ac:spMk id="5130" creationId="{F13C74B1-5B17-4795-BED0-7140497B445A}"/>
          </ac:spMkLst>
        </pc:spChg>
        <pc:spChg chg="add del">
          <ac:chgData name="Elva Lee" userId="e80289c2-95ec-4a86-9169-067b430f8ef3" providerId="ADAL" clId="{78AD3366-2BC7-400E-A1AE-137A9A2F3FF2}" dt="2021-07-15T08:18:03.154" v="9079" actId="26606"/>
          <ac:spMkLst>
            <pc:docMk/>
            <pc:sldMk cId="3422503968" sldId="275"/>
            <ac:spMk id="5131" creationId="{D4974D33-8DC5-464E-8C6D-BE58F0669C17}"/>
          </ac:spMkLst>
        </pc:spChg>
        <pc:picChg chg="add mod">
          <ac:chgData name="Elva Lee" userId="e80289c2-95ec-4a86-9169-067b430f8ef3" providerId="ADAL" clId="{78AD3366-2BC7-400E-A1AE-137A9A2F3FF2}" dt="2021-07-21T06:30:39.859" v="20413" actId="1076"/>
          <ac:picMkLst>
            <pc:docMk/>
            <pc:sldMk cId="3422503968" sldId="275"/>
            <ac:picMk id="4098" creationId="{D043D52D-F10E-41A2-8663-8F27DAA60A22}"/>
          </ac:picMkLst>
        </pc:picChg>
        <pc:picChg chg="add del mod">
          <ac:chgData name="Elva Lee" userId="e80289c2-95ec-4a86-9169-067b430f8ef3" providerId="ADAL" clId="{78AD3366-2BC7-400E-A1AE-137A9A2F3FF2}" dt="2021-07-21T06:28:02.353" v="20389" actId="21"/>
          <ac:picMkLst>
            <pc:docMk/>
            <pc:sldMk cId="3422503968" sldId="275"/>
            <ac:picMk id="5122" creationId="{83307027-1CEF-413B-B99A-7CB68304EA7C}"/>
          </ac:picMkLst>
        </pc:picChg>
        <pc:cxnChg chg="add del">
          <ac:chgData name="Elva Lee" userId="e80289c2-95ec-4a86-9169-067b430f8ef3" providerId="ADAL" clId="{78AD3366-2BC7-400E-A1AE-137A9A2F3FF2}" dt="2021-07-15T08:17:49.976" v="9073" actId="26606"/>
          <ac:cxnSpMkLst>
            <pc:docMk/>
            <pc:sldMk cId="3422503968" sldId="275"/>
            <ac:cxnSpMk id="5124" creationId="{A7F400EE-A8A5-48AF-B4D6-291B52C6F0B0}"/>
          </ac:cxnSpMkLst>
        </pc:cxnChg>
      </pc:sldChg>
      <pc:sldChg chg="addSp delSp modSp new del mod setBg">
        <pc:chgData name="Elva Lee" userId="e80289c2-95ec-4a86-9169-067b430f8ef3" providerId="ADAL" clId="{78AD3366-2BC7-400E-A1AE-137A9A2F3FF2}" dt="2021-07-16T04:23:39.135" v="16509" actId="2696"/>
        <pc:sldMkLst>
          <pc:docMk/>
          <pc:sldMk cId="2216600304" sldId="276"/>
        </pc:sldMkLst>
        <pc:spChg chg="mod ord">
          <ac:chgData name="Elva Lee" userId="e80289c2-95ec-4a86-9169-067b430f8ef3" providerId="ADAL" clId="{78AD3366-2BC7-400E-A1AE-137A9A2F3FF2}" dt="2021-07-15T08:28:37.333" v="9188" actId="26606"/>
          <ac:spMkLst>
            <pc:docMk/>
            <pc:sldMk cId="2216600304" sldId="276"/>
            <ac:spMk id="2" creationId="{C359F885-56EB-4D41-B5DF-CEEA7E61FCAD}"/>
          </ac:spMkLst>
        </pc:spChg>
        <pc:spChg chg="del">
          <ac:chgData name="Elva Lee" userId="e80289c2-95ec-4a86-9169-067b430f8ef3" providerId="ADAL" clId="{78AD3366-2BC7-400E-A1AE-137A9A2F3FF2}" dt="2021-07-15T08:27:46.742" v="9171" actId="478"/>
          <ac:spMkLst>
            <pc:docMk/>
            <pc:sldMk cId="2216600304" sldId="276"/>
            <ac:spMk id="3" creationId="{61BC2E4D-B3FE-4A55-80C7-BD3A68213FAF}"/>
          </ac:spMkLst>
        </pc:spChg>
        <pc:spChg chg="mod">
          <ac:chgData name="Elva Lee" userId="e80289c2-95ec-4a86-9169-067b430f8ef3" providerId="ADAL" clId="{78AD3366-2BC7-400E-A1AE-137A9A2F3FF2}" dt="2021-07-15T08:28:47.354" v="9191" actId="404"/>
          <ac:spMkLst>
            <pc:docMk/>
            <pc:sldMk cId="2216600304" sldId="276"/>
            <ac:spMk id="4" creationId="{D149482B-43E7-471B-B15B-61082833C67E}"/>
          </ac:spMkLst>
        </pc:spChg>
        <pc:spChg chg="add mod">
          <ac:chgData name="Elva Lee" userId="e80289c2-95ec-4a86-9169-067b430f8ef3" providerId="ADAL" clId="{78AD3366-2BC7-400E-A1AE-137A9A2F3FF2}" dt="2021-07-15T08:30:27.032" v="9295"/>
          <ac:spMkLst>
            <pc:docMk/>
            <pc:sldMk cId="2216600304" sldId="276"/>
            <ac:spMk id="20" creationId="{CCB15516-B1C9-4A04-8361-03B1F215971A}"/>
          </ac:spMkLst>
        </pc:spChg>
        <pc:spChg chg="add del">
          <ac:chgData name="Elva Lee" userId="e80289c2-95ec-4a86-9169-067b430f8ef3" providerId="ADAL" clId="{78AD3366-2BC7-400E-A1AE-137A9A2F3FF2}" dt="2021-07-15T08:28:07.579" v="9175" actId="26606"/>
          <ac:spMkLst>
            <pc:docMk/>
            <pc:sldMk cId="2216600304" sldId="276"/>
            <ac:spMk id="71" creationId="{2B97F24A-32CE-4C1C-A50D-3016B394DCFB}"/>
          </ac:spMkLst>
        </pc:spChg>
        <pc:spChg chg="add del">
          <ac:chgData name="Elva Lee" userId="e80289c2-95ec-4a86-9169-067b430f8ef3" providerId="ADAL" clId="{78AD3366-2BC7-400E-A1AE-137A9A2F3FF2}" dt="2021-07-15T08:28:07.579" v="9175" actId="26606"/>
          <ac:spMkLst>
            <pc:docMk/>
            <pc:sldMk cId="2216600304" sldId="276"/>
            <ac:spMk id="73" creationId="{6357EC4F-235E-4222-A36F-C7878ACE37F2}"/>
          </ac:spMkLst>
        </pc:spChg>
        <pc:spChg chg="add del">
          <ac:chgData name="Elva Lee" userId="e80289c2-95ec-4a86-9169-067b430f8ef3" providerId="ADAL" clId="{78AD3366-2BC7-400E-A1AE-137A9A2F3FF2}" dt="2021-07-15T08:28:13.037" v="9177" actId="26606"/>
          <ac:spMkLst>
            <pc:docMk/>
            <pc:sldMk cId="2216600304" sldId="276"/>
            <ac:spMk id="6148" creationId="{45D37F4E-DDB4-456B-97E0-9937730A039F}"/>
          </ac:spMkLst>
        </pc:spChg>
        <pc:spChg chg="add del">
          <ac:chgData name="Elva Lee" userId="e80289c2-95ec-4a86-9169-067b430f8ef3" providerId="ADAL" clId="{78AD3366-2BC7-400E-A1AE-137A9A2F3FF2}" dt="2021-07-15T08:28:13.037" v="9177" actId="26606"/>
          <ac:spMkLst>
            <pc:docMk/>
            <pc:sldMk cId="2216600304" sldId="276"/>
            <ac:spMk id="6149" creationId="{B2DD41CD-8F47-4F56-AD12-4E2FF7696987}"/>
          </ac:spMkLst>
        </pc:spChg>
        <pc:spChg chg="add del">
          <ac:chgData name="Elva Lee" userId="e80289c2-95ec-4a86-9169-067b430f8ef3" providerId="ADAL" clId="{78AD3366-2BC7-400E-A1AE-137A9A2F3FF2}" dt="2021-07-15T08:28:37.317" v="9187" actId="26606"/>
          <ac:spMkLst>
            <pc:docMk/>
            <pc:sldMk cId="2216600304" sldId="276"/>
            <ac:spMk id="6150" creationId="{2B97F24A-32CE-4C1C-A50D-3016B394DCFB}"/>
          </ac:spMkLst>
        </pc:spChg>
        <pc:spChg chg="add del">
          <ac:chgData name="Elva Lee" userId="e80289c2-95ec-4a86-9169-067b430f8ef3" providerId="ADAL" clId="{78AD3366-2BC7-400E-A1AE-137A9A2F3FF2}" dt="2021-07-15T08:28:16.348" v="9179" actId="26606"/>
          <ac:spMkLst>
            <pc:docMk/>
            <pc:sldMk cId="2216600304" sldId="276"/>
            <ac:spMk id="6151" creationId="{F13C74B1-5B17-4795-BED0-7140497B445A}"/>
          </ac:spMkLst>
        </pc:spChg>
        <pc:spChg chg="add del">
          <ac:chgData name="Elva Lee" userId="e80289c2-95ec-4a86-9169-067b430f8ef3" providerId="ADAL" clId="{78AD3366-2BC7-400E-A1AE-137A9A2F3FF2}" dt="2021-07-15T08:28:16.348" v="9179" actId="26606"/>
          <ac:spMkLst>
            <pc:docMk/>
            <pc:sldMk cId="2216600304" sldId="276"/>
            <ac:spMk id="6152" creationId="{D4974D33-8DC5-464E-8C6D-BE58F0669C17}"/>
          </ac:spMkLst>
        </pc:spChg>
        <pc:spChg chg="add del">
          <ac:chgData name="Elva Lee" userId="e80289c2-95ec-4a86-9169-067b430f8ef3" providerId="ADAL" clId="{78AD3366-2BC7-400E-A1AE-137A9A2F3FF2}" dt="2021-07-15T08:28:37.317" v="9187" actId="26606"/>
          <ac:spMkLst>
            <pc:docMk/>
            <pc:sldMk cId="2216600304" sldId="276"/>
            <ac:spMk id="6153" creationId="{6357EC4F-235E-4222-A36F-C7878ACE37F2}"/>
          </ac:spMkLst>
        </pc:spChg>
        <pc:spChg chg="add del">
          <ac:chgData name="Elva Lee" userId="e80289c2-95ec-4a86-9169-067b430f8ef3" providerId="ADAL" clId="{78AD3366-2BC7-400E-A1AE-137A9A2F3FF2}" dt="2021-07-15T08:28:17.331" v="9181" actId="26606"/>
          <ac:spMkLst>
            <pc:docMk/>
            <pc:sldMk cId="2216600304" sldId="276"/>
            <ac:spMk id="6154" creationId="{B1595A09-E336-4D1B-9B3A-06A2287A54E2}"/>
          </ac:spMkLst>
        </pc:spChg>
        <pc:spChg chg="add del">
          <ac:chgData name="Elva Lee" userId="e80289c2-95ec-4a86-9169-067b430f8ef3" providerId="ADAL" clId="{78AD3366-2BC7-400E-A1AE-137A9A2F3FF2}" dt="2021-07-15T08:28:17.331" v="9181" actId="26606"/>
          <ac:spMkLst>
            <pc:docMk/>
            <pc:sldMk cId="2216600304" sldId="276"/>
            <ac:spMk id="6155" creationId="{3540989C-C7B8-473B-BF87-6F2DA6A90006}"/>
          </ac:spMkLst>
        </pc:spChg>
        <pc:spChg chg="add">
          <ac:chgData name="Elva Lee" userId="e80289c2-95ec-4a86-9169-067b430f8ef3" providerId="ADAL" clId="{78AD3366-2BC7-400E-A1AE-137A9A2F3FF2}" dt="2021-07-15T08:28:37.333" v="9188" actId="26606"/>
          <ac:spMkLst>
            <pc:docMk/>
            <pc:sldMk cId="2216600304" sldId="276"/>
            <ac:spMk id="6156" creationId="{45D37F4E-DDB4-456B-97E0-9937730A039F}"/>
          </ac:spMkLst>
        </pc:spChg>
        <pc:spChg chg="add del">
          <ac:chgData name="Elva Lee" userId="e80289c2-95ec-4a86-9169-067b430f8ef3" providerId="ADAL" clId="{78AD3366-2BC7-400E-A1AE-137A9A2F3FF2}" dt="2021-07-15T08:28:22.025" v="9183" actId="26606"/>
          <ac:spMkLst>
            <pc:docMk/>
            <pc:sldMk cId="2216600304" sldId="276"/>
            <ac:spMk id="6157" creationId="{743AA782-23D1-4521-8CAD-47662984AA08}"/>
          </ac:spMkLst>
        </pc:spChg>
        <pc:spChg chg="add del">
          <ac:chgData name="Elva Lee" userId="e80289c2-95ec-4a86-9169-067b430f8ef3" providerId="ADAL" clId="{78AD3366-2BC7-400E-A1AE-137A9A2F3FF2}" dt="2021-07-15T08:28:22.025" v="9183" actId="26606"/>
          <ac:spMkLst>
            <pc:docMk/>
            <pc:sldMk cId="2216600304" sldId="276"/>
            <ac:spMk id="6158" creationId="{650D18FE-0824-4A46-B22C-A86B52E5780A}"/>
          </ac:spMkLst>
        </pc:spChg>
        <pc:spChg chg="add">
          <ac:chgData name="Elva Lee" userId="e80289c2-95ec-4a86-9169-067b430f8ef3" providerId="ADAL" clId="{78AD3366-2BC7-400E-A1AE-137A9A2F3FF2}" dt="2021-07-15T08:28:37.333" v="9188" actId="26606"/>
          <ac:spMkLst>
            <pc:docMk/>
            <pc:sldMk cId="2216600304" sldId="276"/>
            <ac:spMk id="6159" creationId="{B2DD41CD-8F47-4F56-AD12-4E2FF7696987}"/>
          </ac:spMkLst>
        </pc:spChg>
        <pc:picChg chg="add mod">
          <ac:chgData name="Elva Lee" userId="e80289c2-95ec-4a86-9169-067b430f8ef3" providerId="ADAL" clId="{78AD3366-2BC7-400E-A1AE-137A9A2F3FF2}" dt="2021-07-15T08:28:37.333" v="9188" actId="26606"/>
          <ac:picMkLst>
            <pc:docMk/>
            <pc:sldMk cId="2216600304" sldId="276"/>
            <ac:picMk id="6146" creationId="{2FFF3B21-7E8C-4E49-BD21-0CFF750E491D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16T04:12:22.658" v="16501" actId="1076"/>
        <pc:sldMkLst>
          <pc:docMk/>
          <pc:sldMk cId="2116446631" sldId="277"/>
        </pc:sldMkLst>
        <pc:spChg chg="mod">
          <ac:chgData name="Elva Lee" userId="e80289c2-95ec-4a86-9169-067b430f8ef3" providerId="ADAL" clId="{78AD3366-2BC7-400E-A1AE-137A9A2F3FF2}" dt="2021-07-16T01:22:05.464" v="12126"/>
          <ac:spMkLst>
            <pc:docMk/>
            <pc:sldMk cId="2116446631" sldId="277"/>
            <ac:spMk id="2" creationId="{FF425F3C-19D1-4078-8592-5AFAE8CE2740}"/>
          </ac:spMkLst>
        </pc:spChg>
        <pc:spChg chg="del">
          <ac:chgData name="Elva Lee" userId="e80289c2-95ec-4a86-9169-067b430f8ef3" providerId="ADAL" clId="{78AD3366-2BC7-400E-A1AE-137A9A2F3FF2}" dt="2021-07-15T08:31:29.170" v="9301"/>
          <ac:spMkLst>
            <pc:docMk/>
            <pc:sldMk cId="2116446631" sldId="277"/>
            <ac:spMk id="3" creationId="{D6337613-F0E6-41FA-A4CE-493AF5103D39}"/>
          </ac:spMkLst>
        </pc:spChg>
        <pc:spChg chg="mod">
          <ac:chgData name="Elva Lee" userId="e80289c2-95ec-4a86-9169-067b430f8ef3" providerId="ADAL" clId="{78AD3366-2BC7-400E-A1AE-137A9A2F3FF2}" dt="2021-07-16T01:21:11.707" v="11954"/>
          <ac:spMkLst>
            <pc:docMk/>
            <pc:sldMk cId="2116446631" sldId="277"/>
            <ac:spMk id="4" creationId="{D822A1E1-5BF0-43C9-9A1C-27797DF82D0E}"/>
          </ac:spMkLst>
        </pc:spChg>
        <pc:spChg chg="add mod">
          <ac:chgData name="Elva Lee" userId="e80289c2-95ec-4a86-9169-067b430f8ef3" providerId="ADAL" clId="{78AD3366-2BC7-400E-A1AE-137A9A2F3FF2}" dt="2021-07-16T04:12:22.658" v="16501" actId="1076"/>
          <ac:spMkLst>
            <pc:docMk/>
            <pc:sldMk cId="2116446631" sldId="277"/>
            <ac:spMk id="8" creationId="{7CD1169A-E55C-4A7B-8E0E-BDBB2919EEF8}"/>
          </ac:spMkLst>
        </pc:spChg>
        <pc:picChg chg="add mod">
          <ac:chgData name="Elva Lee" userId="e80289c2-95ec-4a86-9169-067b430f8ef3" providerId="ADAL" clId="{78AD3366-2BC7-400E-A1AE-137A9A2F3FF2}" dt="2021-07-15T08:32:51.076" v="9326" actId="14100"/>
          <ac:picMkLst>
            <pc:docMk/>
            <pc:sldMk cId="2116446631" sldId="277"/>
            <ac:picMk id="5" creationId="{2C9CFCD5-0315-4269-A166-A4D0A760B321}"/>
          </ac:picMkLst>
        </pc:picChg>
        <pc:picChg chg="add mod">
          <ac:chgData name="Elva Lee" userId="e80289c2-95ec-4a86-9169-067b430f8ef3" providerId="ADAL" clId="{78AD3366-2BC7-400E-A1AE-137A9A2F3FF2}" dt="2021-07-16T04:12:19.250" v="16500" actId="1076"/>
          <ac:picMkLst>
            <pc:docMk/>
            <pc:sldMk cId="2116446631" sldId="277"/>
            <ac:picMk id="6" creationId="{70676662-A7F2-4D2C-AAB6-0CBA49F2BCC2}"/>
          </ac:picMkLst>
        </pc:picChg>
      </pc:sldChg>
      <pc:sldChg chg="modSp add mod ord">
        <pc:chgData name="Elva Lee" userId="e80289c2-95ec-4a86-9169-067b430f8ef3" providerId="ADAL" clId="{78AD3366-2BC7-400E-A1AE-137A9A2F3FF2}" dt="2021-07-16T03:56:12.550" v="16456"/>
        <pc:sldMkLst>
          <pc:docMk/>
          <pc:sldMk cId="300232966" sldId="278"/>
        </pc:sldMkLst>
        <pc:spChg chg="mod">
          <ac:chgData name="Elva Lee" userId="e80289c2-95ec-4a86-9169-067b430f8ef3" providerId="ADAL" clId="{78AD3366-2BC7-400E-A1AE-137A9A2F3FF2}" dt="2021-07-16T03:56:12.550" v="16456"/>
          <ac:spMkLst>
            <pc:docMk/>
            <pc:sldMk cId="300232966" sldId="278"/>
            <ac:spMk id="3" creationId="{D13F1FAD-99C3-4E80-94C1-88BDA69674DE}"/>
          </ac:spMkLst>
        </pc:spChg>
      </pc:sldChg>
      <pc:sldChg chg="addSp delSp new del mod">
        <pc:chgData name="Elva Lee" userId="e80289c2-95ec-4a86-9169-067b430f8ef3" providerId="ADAL" clId="{78AD3366-2BC7-400E-A1AE-137A9A2F3FF2}" dt="2021-07-16T03:16:03.447" v="15538" actId="2696"/>
        <pc:sldMkLst>
          <pc:docMk/>
          <pc:sldMk cId="2570894756" sldId="278"/>
        </pc:sldMkLst>
        <pc:spChg chg="add del">
          <ac:chgData name="Elva Lee" userId="e80289c2-95ec-4a86-9169-067b430f8ef3" providerId="ADAL" clId="{78AD3366-2BC7-400E-A1AE-137A9A2F3FF2}" dt="2021-07-16T03:16:01.858" v="15537" actId="22"/>
          <ac:spMkLst>
            <pc:docMk/>
            <pc:sldMk cId="2570894756" sldId="278"/>
            <ac:spMk id="3" creationId="{9FBE4700-8B3A-4147-9DF3-221D3DC5026F}"/>
          </ac:spMkLst>
        </pc:spChg>
      </pc:sldChg>
      <pc:sldChg chg="modSp new del mod">
        <pc:chgData name="Elva Lee" userId="e80289c2-95ec-4a86-9169-067b430f8ef3" providerId="ADAL" clId="{78AD3366-2BC7-400E-A1AE-137A9A2F3FF2}" dt="2021-07-15T09:19:38.871" v="10927" actId="2696"/>
        <pc:sldMkLst>
          <pc:docMk/>
          <pc:sldMk cId="2642681759" sldId="278"/>
        </pc:sldMkLst>
        <pc:spChg chg="mod">
          <ac:chgData name="Elva Lee" userId="e80289c2-95ec-4a86-9169-067b430f8ef3" providerId="ADAL" clId="{78AD3366-2BC7-400E-A1AE-137A9A2F3FF2}" dt="2021-07-15T09:07:25.626" v="10923"/>
          <ac:spMkLst>
            <pc:docMk/>
            <pc:sldMk cId="2642681759" sldId="278"/>
            <ac:spMk id="4" creationId="{A6B53122-E6B7-41F3-A9F2-1C9DFAE9777D}"/>
          </ac:spMkLst>
        </pc:spChg>
      </pc:sldChg>
      <pc:sldChg chg="addSp delSp modSp new del mod setBg">
        <pc:chgData name="Elva Lee" userId="e80289c2-95ec-4a86-9169-067b430f8ef3" providerId="ADAL" clId="{78AD3366-2BC7-400E-A1AE-137A9A2F3FF2}" dt="2021-07-16T03:12:37.088" v="15528" actId="2696"/>
        <pc:sldMkLst>
          <pc:docMk/>
          <pc:sldMk cId="3423911069" sldId="278"/>
        </pc:sldMkLst>
        <pc:spChg chg="add del mod ord">
          <ac:chgData name="Elva Lee" userId="e80289c2-95ec-4a86-9169-067b430f8ef3" providerId="ADAL" clId="{78AD3366-2BC7-400E-A1AE-137A9A2F3FF2}" dt="2021-07-16T02:48:42.489" v="14815" actId="20577"/>
          <ac:spMkLst>
            <pc:docMk/>
            <pc:sldMk cId="3423911069" sldId="278"/>
            <ac:spMk id="2" creationId="{0390A433-BDB9-40AA-94FC-6841C8530FB5}"/>
          </ac:spMkLst>
        </pc:spChg>
        <pc:spChg chg="del">
          <ac:chgData name="Elva Lee" userId="e80289c2-95ec-4a86-9169-067b430f8ef3" providerId="ADAL" clId="{78AD3366-2BC7-400E-A1AE-137A9A2F3FF2}" dt="2021-07-15T09:27:04.431" v="11493" actId="478"/>
          <ac:spMkLst>
            <pc:docMk/>
            <pc:sldMk cId="3423911069" sldId="278"/>
            <ac:spMk id="3" creationId="{0738B533-DAB6-4CFE-B3F6-50BE035D02F1}"/>
          </ac:spMkLst>
        </pc:spChg>
        <pc:spChg chg="add del mod">
          <ac:chgData name="Elva Lee" userId="e80289c2-95ec-4a86-9169-067b430f8ef3" providerId="ADAL" clId="{78AD3366-2BC7-400E-A1AE-137A9A2F3FF2}" dt="2021-07-16T01:32:13.547" v="12225" actId="478"/>
          <ac:spMkLst>
            <pc:docMk/>
            <pc:sldMk cId="3423911069" sldId="278"/>
            <ac:spMk id="3" creationId="{4B9ABF6D-343A-4C53-8F14-2ADCF39834A9}"/>
          </ac:spMkLst>
        </pc:spChg>
        <pc:spChg chg="mod ord">
          <ac:chgData name="Elva Lee" userId="e80289c2-95ec-4a86-9169-067b430f8ef3" providerId="ADAL" clId="{78AD3366-2BC7-400E-A1AE-137A9A2F3FF2}" dt="2021-07-16T01:34:03.361" v="12228" actId="26606"/>
          <ac:spMkLst>
            <pc:docMk/>
            <pc:sldMk cId="3423911069" sldId="278"/>
            <ac:spMk id="4" creationId="{CD6F19E0-1E6E-49E7-B7E4-679F3E9C0C25}"/>
          </ac:spMkLst>
        </pc:spChg>
        <pc:spChg chg="add del mod">
          <ac:chgData name="Elva Lee" userId="e80289c2-95ec-4a86-9169-067b430f8ef3" providerId="ADAL" clId="{78AD3366-2BC7-400E-A1AE-137A9A2F3FF2}" dt="2021-07-16T01:34:13.275" v="12233" actId="21"/>
          <ac:spMkLst>
            <pc:docMk/>
            <pc:sldMk cId="3423911069" sldId="278"/>
            <ac:spMk id="5" creationId="{33983FE3-A1FA-4955-99DB-2BAA4E26B0D3}"/>
          </ac:spMkLst>
        </pc:spChg>
        <pc:spChg chg="add mod">
          <ac:chgData name="Elva Lee" userId="e80289c2-95ec-4a86-9169-067b430f8ef3" providerId="ADAL" clId="{78AD3366-2BC7-400E-A1AE-137A9A2F3FF2}" dt="2021-07-16T01:36:01.809" v="12311" actId="1076"/>
          <ac:spMkLst>
            <pc:docMk/>
            <pc:sldMk cId="3423911069" sldId="278"/>
            <ac:spMk id="6" creationId="{B685D7DB-DA18-4135-A9C6-D5EA90CE527E}"/>
          </ac:spMkLst>
        </pc:spChg>
        <pc:spChg chg="add del mod">
          <ac:chgData name="Elva Lee" userId="e80289c2-95ec-4a86-9169-067b430f8ef3" providerId="ADAL" clId="{78AD3366-2BC7-400E-A1AE-137A9A2F3FF2}" dt="2021-07-16T02:36:03.581" v="14151" actId="1076"/>
          <ac:spMkLst>
            <pc:docMk/>
            <pc:sldMk cId="3423911069" sldId="278"/>
            <ac:spMk id="7" creationId="{CEDE6DFD-9E1A-47F0-A10B-CEC56EC67CD7}"/>
          </ac:spMkLst>
        </pc:spChg>
        <pc:spChg chg="add del">
          <ac:chgData name="Elva Lee" userId="e80289c2-95ec-4a86-9169-067b430f8ef3" providerId="ADAL" clId="{78AD3366-2BC7-400E-A1AE-137A9A2F3FF2}" dt="2021-07-16T01:34:03.361" v="12228" actId="26606"/>
          <ac:spMkLst>
            <pc:docMk/>
            <pc:sldMk cId="3423911069" sldId="278"/>
            <ac:spMk id="71" creationId="{04812C46-200A-4DEB-A05E-3ED6C68C2387}"/>
          </ac:spMkLst>
        </pc:spChg>
        <pc:spChg chg="add del">
          <ac:chgData name="Elva Lee" userId="e80289c2-95ec-4a86-9169-067b430f8ef3" providerId="ADAL" clId="{78AD3366-2BC7-400E-A1AE-137A9A2F3FF2}" dt="2021-07-16T01:34:03.361" v="12228" actId="26606"/>
          <ac:spMkLst>
            <pc:docMk/>
            <pc:sldMk cId="3423911069" sldId="278"/>
            <ac:spMk id="73" creationId="{D1EA859B-E555-4109-94F3-6700E046E008}"/>
          </ac:spMkLst>
        </pc:spChg>
        <pc:picChg chg="add del mod">
          <ac:chgData name="Elva Lee" userId="e80289c2-95ec-4a86-9169-067b430f8ef3" providerId="ADAL" clId="{78AD3366-2BC7-400E-A1AE-137A9A2F3FF2}" dt="2021-07-16T01:34:18.273" v="12239"/>
          <ac:picMkLst>
            <pc:docMk/>
            <pc:sldMk cId="3423911069" sldId="278"/>
            <ac:picMk id="1026" creationId="{55E4D350-2680-4DFD-BE0B-DFACF0326274}"/>
          </ac:picMkLst>
        </pc:picChg>
        <pc:picChg chg="add mod">
          <ac:chgData name="Elva Lee" userId="e80289c2-95ec-4a86-9169-067b430f8ef3" providerId="ADAL" clId="{78AD3366-2BC7-400E-A1AE-137A9A2F3FF2}" dt="2021-07-16T01:35:58.605" v="12310" actId="1076"/>
          <ac:picMkLst>
            <pc:docMk/>
            <pc:sldMk cId="3423911069" sldId="278"/>
            <ac:picMk id="1028" creationId="{9D9474B5-D350-4300-B912-1C0AD04F3A2C}"/>
          </ac:picMkLst>
        </pc:picChg>
      </pc:sldChg>
      <pc:sldChg chg="addSp delSp modSp new del mod">
        <pc:chgData name="Elva Lee" userId="e80289c2-95ec-4a86-9169-067b430f8ef3" providerId="ADAL" clId="{78AD3366-2BC7-400E-A1AE-137A9A2F3FF2}" dt="2021-07-16T03:12:37.088" v="15528" actId="2696"/>
        <pc:sldMkLst>
          <pc:docMk/>
          <pc:sldMk cId="1368042273" sldId="279"/>
        </pc:sldMkLst>
        <pc:spChg chg="del">
          <ac:chgData name="Elva Lee" userId="e80289c2-95ec-4a86-9169-067b430f8ef3" providerId="ADAL" clId="{78AD3366-2BC7-400E-A1AE-137A9A2F3FF2}" dt="2021-07-16T01:41:47.054" v="12441" actId="478"/>
          <ac:spMkLst>
            <pc:docMk/>
            <pc:sldMk cId="1368042273" sldId="279"/>
            <ac:spMk id="2" creationId="{2BE73013-F495-4E42-9167-6CEB048F5042}"/>
          </ac:spMkLst>
        </pc:spChg>
        <pc:spChg chg="del">
          <ac:chgData name="Elva Lee" userId="e80289c2-95ec-4a86-9169-067b430f8ef3" providerId="ADAL" clId="{78AD3366-2BC7-400E-A1AE-137A9A2F3FF2}" dt="2021-07-16T01:41:33.221" v="12439" actId="478"/>
          <ac:spMkLst>
            <pc:docMk/>
            <pc:sldMk cId="1368042273" sldId="279"/>
            <ac:spMk id="3" creationId="{15F560B7-CF36-4055-8F02-6E9BF840F40A}"/>
          </ac:spMkLst>
        </pc:spChg>
        <pc:spChg chg="mod">
          <ac:chgData name="Elva Lee" userId="e80289c2-95ec-4a86-9169-067b430f8ef3" providerId="ADAL" clId="{78AD3366-2BC7-400E-A1AE-137A9A2F3FF2}" dt="2021-07-16T01:41:30.937" v="12438"/>
          <ac:spMkLst>
            <pc:docMk/>
            <pc:sldMk cId="1368042273" sldId="279"/>
            <ac:spMk id="4" creationId="{A3E98D37-9C32-4699-A768-E0593E30ECF8}"/>
          </ac:spMkLst>
        </pc:spChg>
        <pc:spChg chg="add del">
          <ac:chgData name="Elva Lee" userId="e80289c2-95ec-4a86-9169-067b430f8ef3" providerId="ADAL" clId="{78AD3366-2BC7-400E-A1AE-137A9A2F3FF2}" dt="2021-07-16T01:41:47.054" v="12441" actId="478"/>
          <ac:spMkLst>
            <pc:docMk/>
            <pc:sldMk cId="1368042273" sldId="279"/>
            <ac:spMk id="5" creationId="{C4E0B456-5C54-435B-B8A1-2CC1CCE83A28}"/>
          </ac:spMkLst>
        </pc:spChg>
        <pc:spChg chg="add del mod">
          <ac:chgData name="Elva Lee" userId="e80289c2-95ec-4a86-9169-067b430f8ef3" providerId="ADAL" clId="{78AD3366-2BC7-400E-A1AE-137A9A2F3FF2}" dt="2021-07-16T01:42:20.006" v="12446"/>
          <ac:spMkLst>
            <pc:docMk/>
            <pc:sldMk cId="1368042273" sldId="279"/>
            <ac:spMk id="6" creationId="{013E39CA-723B-4863-8CD1-7BD91626F100}"/>
          </ac:spMkLst>
        </pc:spChg>
        <pc:spChg chg="add del mod">
          <ac:chgData name="Elva Lee" userId="e80289c2-95ec-4a86-9169-067b430f8ef3" providerId="ADAL" clId="{78AD3366-2BC7-400E-A1AE-137A9A2F3FF2}" dt="2021-07-16T02:34:48.322" v="14015" actId="478"/>
          <ac:spMkLst>
            <pc:docMk/>
            <pc:sldMk cId="1368042273" sldId="279"/>
            <ac:spMk id="7" creationId="{4FFB4E4F-AC30-4EAC-9EC1-0E24273CA55A}"/>
          </ac:spMkLst>
        </pc:spChg>
        <pc:spChg chg="add mod">
          <ac:chgData name="Elva Lee" userId="e80289c2-95ec-4a86-9169-067b430f8ef3" providerId="ADAL" clId="{78AD3366-2BC7-400E-A1AE-137A9A2F3FF2}" dt="2021-07-16T02:47:24.010" v="14805" actId="27636"/>
          <ac:spMkLst>
            <pc:docMk/>
            <pc:sldMk cId="1368042273" sldId="279"/>
            <ac:spMk id="8" creationId="{670D2A98-96CA-47BC-97C7-8F6BB48A87A1}"/>
          </ac:spMkLst>
        </pc:spChg>
        <pc:spChg chg="add del mod">
          <ac:chgData name="Elva Lee" userId="e80289c2-95ec-4a86-9169-067b430f8ef3" providerId="ADAL" clId="{78AD3366-2BC7-400E-A1AE-137A9A2F3FF2}" dt="2021-07-16T02:43:45.214" v="14483" actId="478"/>
          <ac:spMkLst>
            <pc:docMk/>
            <pc:sldMk cId="1368042273" sldId="279"/>
            <ac:spMk id="9" creationId="{7D23D0CE-3ADB-4B0E-B5E9-02A4D20639AB}"/>
          </ac:spMkLst>
        </pc:spChg>
        <pc:spChg chg="add del mod">
          <ac:chgData name="Elva Lee" userId="e80289c2-95ec-4a86-9169-067b430f8ef3" providerId="ADAL" clId="{78AD3366-2BC7-400E-A1AE-137A9A2F3FF2}" dt="2021-07-16T02:36:09.908" v="14152" actId="478"/>
          <ac:spMkLst>
            <pc:docMk/>
            <pc:sldMk cId="1368042273" sldId="279"/>
            <ac:spMk id="10" creationId="{F1BFEF75-C259-4E03-8BCD-B127160EF289}"/>
          </ac:spMkLst>
        </pc:spChg>
        <pc:spChg chg="add del mod">
          <ac:chgData name="Elva Lee" userId="e80289c2-95ec-4a86-9169-067b430f8ef3" providerId="ADAL" clId="{78AD3366-2BC7-400E-A1AE-137A9A2F3FF2}" dt="2021-07-16T02:43:45.963" v="14484" actId="478"/>
          <ac:spMkLst>
            <pc:docMk/>
            <pc:sldMk cId="1368042273" sldId="279"/>
            <ac:spMk id="12" creationId="{84393DD9-4249-4D46-A90E-18D1EEACDFA8}"/>
          </ac:spMkLst>
        </pc:spChg>
        <pc:picChg chg="add del">
          <ac:chgData name="Elva Lee" userId="e80289c2-95ec-4a86-9169-067b430f8ef3" providerId="ADAL" clId="{78AD3366-2BC7-400E-A1AE-137A9A2F3FF2}" dt="2021-07-16T01:41:47.054" v="12441" actId="478"/>
          <ac:picMkLst>
            <pc:docMk/>
            <pc:sldMk cId="1368042273" sldId="279"/>
            <ac:picMk id="2050" creationId="{20A0FEFA-E970-4604-BF7E-6BEDCC001EB5}"/>
          </ac:picMkLst>
        </pc:picChg>
      </pc:sldChg>
      <pc:sldChg chg="addSp delSp modSp new mod">
        <pc:chgData name="Elva Lee" userId="e80289c2-95ec-4a86-9169-067b430f8ef3" providerId="ADAL" clId="{78AD3366-2BC7-400E-A1AE-137A9A2F3FF2}" dt="2021-07-19T09:17:37.667" v="20253" actId="478"/>
        <pc:sldMkLst>
          <pc:docMk/>
          <pc:sldMk cId="3988734497" sldId="279"/>
        </pc:sldMkLst>
        <pc:spChg chg="del mod">
          <ac:chgData name="Elva Lee" userId="e80289c2-95ec-4a86-9169-067b430f8ef3" providerId="ADAL" clId="{78AD3366-2BC7-400E-A1AE-137A9A2F3FF2}" dt="2021-07-16T03:32:53.835" v="16138" actId="478"/>
          <ac:spMkLst>
            <pc:docMk/>
            <pc:sldMk cId="3988734497" sldId="279"/>
            <ac:spMk id="2" creationId="{391302A5-B3F5-4F28-A7E3-16DAC876840E}"/>
          </ac:spMkLst>
        </pc:spChg>
        <pc:spChg chg="del">
          <ac:chgData name="Elva Lee" userId="e80289c2-95ec-4a86-9169-067b430f8ef3" providerId="ADAL" clId="{78AD3366-2BC7-400E-A1AE-137A9A2F3FF2}" dt="2021-07-16T03:23:33.449" v="15590" actId="478"/>
          <ac:spMkLst>
            <pc:docMk/>
            <pc:sldMk cId="3988734497" sldId="279"/>
            <ac:spMk id="3" creationId="{00D71ACE-11AB-4841-A7F7-D59B38F82041}"/>
          </ac:spMkLst>
        </pc:spChg>
        <pc:spChg chg="add del mod">
          <ac:chgData name="Elva Lee" userId="e80289c2-95ec-4a86-9169-067b430f8ef3" providerId="ADAL" clId="{78AD3366-2BC7-400E-A1AE-137A9A2F3FF2}" dt="2021-07-16T03:33:11.184" v="16141" actId="1076"/>
          <ac:spMkLst>
            <pc:docMk/>
            <pc:sldMk cId="3988734497" sldId="279"/>
            <ac:spMk id="4" creationId="{9CCAE39D-E49C-4B8A-9AE6-AA65FF938A52}"/>
          </ac:spMkLst>
        </pc:spChg>
        <pc:spChg chg="add del mod">
          <ac:chgData name="Elva Lee" userId="e80289c2-95ec-4a86-9169-067b430f8ef3" providerId="ADAL" clId="{78AD3366-2BC7-400E-A1AE-137A9A2F3FF2}" dt="2021-07-16T03:23:30.775" v="15589" actId="478"/>
          <ac:spMkLst>
            <pc:docMk/>
            <pc:sldMk cId="3988734497" sldId="279"/>
            <ac:spMk id="6" creationId="{8D59A479-C0D5-4B09-9228-AB8D787232E3}"/>
          </ac:spMkLst>
        </pc:spChg>
        <pc:spChg chg="add mod">
          <ac:chgData name="Elva Lee" userId="e80289c2-95ec-4a86-9169-067b430f8ef3" providerId="ADAL" clId="{78AD3366-2BC7-400E-A1AE-137A9A2F3FF2}" dt="2021-07-16T03:36:49.563" v="16205" actId="1076"/>
          <ac:spMkLst>
            <pc:docMk/>
            <pc:sldMk cId="3988734497" sldId="279"/>
            <ac:spMk id="8" creationId="{89E9A180-BCF2-43F1-A00C-D4A6E521FFE0}"/>
          </ac:spMkLst>
        </pc:spChg>
        <pc:spChg chg="add del mod">
          <ac:chgData name="Elva Lee" userId="e80289c2-95ec-4a86-9169-067b430f8ef3" providerId="ADAL" clId="{78AD3366-2BC7-400E-A1AE-137A9A2F3FF2}" dt="2021-07-16T03:28:59.465" v="16054" actId="478"/>
          <ac:spMkLst>
            <pc:docMk/>
            <pc:sldMk cId="3988734497" sldId="279"/>
            <ac:spMk id="9" creationId="{A8E095AA-4711-4AAE-A548-6BBB838E47CD}"/>
          </ac:spMkLst>
        </pc:spChg>
        <pc:spChg chg="add del mod">
          <ac:chgData name="Elva Lee" userId="e80289c2-95ec-4a86-9169-067b430f8ef3" providerId="ADAL" clId="{78AD3366-2BC7-400E-A1AE-137A9A2F3FF2}" dt="2021-07-16T03:32:39.703" v="16133" actId="478"/>
          <ac:spMkLst>
            <pc:docMk/>
            <pc:sldMk cId="3988734497" sldId="279"/>
            <ac:spMk id="10" creationId="{0157E151-141A-4435-BD03-186AEE42B75B}"/>
          </ac:spMkLst>
        </pc:spChg>
        <pc:spChg chg="add del mod">
          <ac:chgData name="Elva Lee" userId="e80289c2-95ec-4a86-9169-067b430f8ef3" providerId="ADAL" clId="{78AD3366-2BC7-400E-A1AE-137A9A2F3FF2}" dt="2021-07-19T09:17:37.667" v="20253" actId="478"/>
          <ac:spMkLst>
            <pc:docMk/>
            <pc:sldMk cId="3988734497" sldId="279"/>
            <ac:spMk id="11" creationId="{73A84501-1AF4-475B-ABEA-BA99B952FC1D}"/>
          </ac:spMkLst>
        </pc:spChg>
        <pc:spChg chg="add del mod">
          <ac:chgData name="Elva Lee" userId="e80289c2-95ec-4a86-9169-067b430f8ef3" providerId="ADAL" clId="{78AD3366-2BC7-400E-A1AE-137A9A2F3FF2}" dt="2021-07-16T03:32:33.170" v="16131" actId="478"/>
          <ac:spMkLst>
            <pc:docMk/>
            <pc:sldMk cId="3988734497" sldId="279"/>
            <ac:spMk id="11" creationId="{E5F3EC1A-86C2-42BA-95C0-9D9D7E0ADC51}"/>
          </ac:spMkLst>
        </pc:spChg>
        <pc:spChg chg="add del">
          <ac:chgData name="Elva Lee" userId="e80289c2-95ec-4a86-9169-067b430f8ef3" providerId="ADAL" clId="{78AD3366-2BC7-400E-A1AE-137A9A2F3FF2}" dt="2021-07-16T03:31:53.486" v="16126" actId="478"/>
          <ac:spMkLst>
            <pc:docMk/>
            <pc:sldMk cId="3988734497" sldId="279"/>
            <ac:spMk id="12" creationId="{327D699C-0BD2-4EE2-9D92-868874E142EC}"/>
          </ac:spMkLst>
        </pc:spChg>
        <pc:spChg chg="add del mod">
          <ac:chgData name="Elva Lee" userId="e80289c2-95ec-4a86-9169-067b430f8ef3" providerId="ADAL" clId="{78AD3366-2BC7-400E-A1AE-137A9A2F3FF2}" dt="2021-07-16T03:32:58.639" v="16139" actId="478"/>
          <ac:spMkLst>
            <pc:docMk/>
            <pc:sldMk cId="3988734497" sldId="279"/>
            <ac:spMk id="15" creationId="{7AB2537D-E7EF-4151-AC6F-64FEA0FE3966}"/>
          </ac:spMkLst>
        </pc:spChg>
        <pc:spChg chg="add mod">
          <ac:chgData name="Elva Lee" userId="e80289c2-95ec-4a86-9169-067b430f8ef3" providerId="ADAL" clId="{78AD3366-2BC7-400E-A1AE-137A9A2F3FF2}" dt="2021-07-16T03:41:01.309" v="16221" actId="1076"/>
          <ac:spMkLst>
            <pc:docMk/>
            <pc:sldMk cId="3988734497" sldId="279"/>
            <ac:spMk id="17" creationId="{8A158241-799F-488F-9634-A860DE30AB72}"/>
          </ac:spMkLst>
        </pc:spChg>
        <pc:spChg chg="add del mod">
          <ac:chgData name="Elva Lee" userId="e80289c2-95ec-4a86-9169-067b430f8ef3" providerId="ADAL" clId="{78AD3366-2BC7-400E-A1AE-137A9A2F3FF2}" dt="2021-07-19T06:30:07.226" v="19233" actId="478"/>
          <ac:spMkLst>
            <pc:docMk/>
            <pc:sldMk cId="3988734497" sldId="279"/>
            <ac:spMk id="19" creationId="{A60AD508-A941-41F4-A0F5-83A808BE75E2}"/>
          </ac:spMkLst>
        </pc:spChg>
        <pc:graphicFrameChg chg="add mod modGraphic">
          <ac:chgData name="Elva Lee" userId="e80289c2-95ec-4a86-9169-067b430f8ef3" providerId="ADAL" clId="{78AD3366-2BC7-400E-A1AE-137A9A2F3FF2}" dt="2021-07-16T03:38:00.212" v="16215" actId="120"/>
          <ac:graphicFrameMkLst>
            <pc:docMk/>
            <pc:sldMk cId="3988734497" sldId="279"/>
            <ac:graphicFrameMk id="13" creationId="{4B1B9A62-FAC2-4C68-AEE8-3CCF7C5EFF7B}"/>
          </ac:graphicFrameMkLst>
        </pc:graphicFrameChg>
        <pc:picChg chg="add del mod">
          <ac:chgData name="Elva Lee" userId="e80289c2-95ec-4a86-9169-067b430f8ef3" providerId="ADAL" clId="{78AD3366-2BC7-400E-A1AE-137A9A2F3FF2}" dt="2021-07-19T07:02:53.930" v="19809" actId="478"/>
          <ac:picMkLst>
            <pc:docMk/>
            <pc:sldMk cId="3988734497" sldId="279"/>
            <ac:picMk id="9" creationId="{04FAC261-FCFE-46F4-93CD-A7334EEFCFEA}"/>
          </ac:picMkLst>
        </pc:picChg>
        <pc:picChg chg="add del mod">
          <ac:chgData name="Elva Lee" userId="e80289c2-95ec-4a86-9169-067b430f8ef3" providerId="ADAL" clId="{78AD3366-2BC7-400E-A1AE-137A9A2F3FF2}" dt="2021-07-19T09:17:36.351" v="20252" actId="478"/>
          <ac:picMkLst>
            <pc:docMk/>
            <pc:sldMk cId="3988734497" sldId="279"/>
            <ac:picMk id="10" creationId="{2D946D69-2211-4E94-A078-6063B64AC53C}"/>
          </ac:picMkLst>
        </pc:picChg>
        <pc:picChg chg="add del mod">
          <ac:chgData name="Elva Lee" userId="e80289c2-95ec-4a86-9169-067b430f8ef3" providerId="ADAL" clId="{78AD3366-2BC7-400E-A1AE-137A9A2F3FF2}" dt="2021-07-19T06:30:06.330" v="19232" actId="478"/>
          <ac:picMkLst>
            <pc:docMk/>
            <pc:sldMk cId="3988734497" sldId="279"/>
            <ac:picMk id="18" creationId="{DFA73009-D16F-4C41-A544-3691FEB380B1}"/>
          </ac:picMkLst>
        </pc:picChg>
      </pc:sldChg>
      <pc:sldChg chg="addSp delSp modSp new del mod setBg">
        <pc:chgData name="Elva Lee" userId="e80289c2-95ec-4a86-9169-067b430f8ef3" providerId="ADAL" clId="{78AD3366-2BC7-400E-A1AE-137A9A2F3FF2}" dt="2021-07-16T03:12:37.088" v="15528" actId="2696"/>
        <pc:sldMkLst>
          <pc:docMk/>
          <pc:sldMk cId="519103146" sldId="280"/>
        </pc:sldMkLst>
        <pc:spChg chg="mod ord">
          <ac:chgData name="Elva Lee" userId="e80289c2-95ec-4a86-9169-067b430f8ef3" providerId="ADAL" clId="{78AD3366-2BC7-400E-A1AE-137A9A2F3FF2}" dt="2021-07-16T03:01:24.442" v="15362" actId="26606"/>
          <ac:spMkLst>
            <pc:docMk/>
            <pc:sldMk cId="519103146" sldId="280"/>
            <ac:spMk id="2" creationId="{139CECBA-2478-467F-9070-205A48D37C52}"/>
          </ac:spMkLst>
        </pc:spChg>
        <pc:spChg chg="del">
          <ac:chgData name="Elva Lee" userId="e80289c2-95ec-4a86-9169-067b430f8ef3" providerId="ADAL" clId="{78AD3366-2BC7-400E-A1AE-137A9A2F3FF2}" dt="2021-07-16T02:52:51.736" v="15283" actId="478"/>
          <ac:spMkLst>
            <pc:docMk/>
            <pc:sldMk cId="519103146" sldId="280"/>
            <ac:spMk id="3" creationId="{5B8A636C-D45C-41AE-B0D7-EC3A4C249849}"/>
          </ac:spMkLst>
        </pc:spChg>
        <pc:spChg chg="mod">
          <ac:chgData name="Elva Lee" userId="e80289c2-95ec-4a86-9169-067b430f8ef3" providerId="ADAL" clId="{78AD3366-2BC7-400E-A1AE-137A9A2F3FF2}" dt="2021-07-16T03:01:24.442" v="15362" actId="26606"/>
          <ac:spMkLst>
            <pc:docMk/>
            <pc:sldMk cId="519103146" sldId="280"/>
            <ac:spMk id="4" creationId="{CC5DAF69-76D6-4B5B-9DF0-D00EBBF89248}"/>
          </ac:spMkLst>
        </pc:spChg>
        <pc:spChg chg="add del mod">
          <ac:chgData name="Elva Lee" userId="e80289c2-95ec-4a86-9169-067b430f8ef3" providerId="ADAL" clId="{78AD3366-2BC7-400E-A1AE-137A9A2F3FF2}" dt="2021-07-16T02:52:37.952" v="15282" actId="478"/>
          <ac:spMkLst>
            <pc:docMk/>
            <pc:sldMk cId="519103146" sldId="280"/>
            <ac:spMk id="5" creationId="{2BDB095F-A31D-4580-9668-A112E44F06F3}"/>
          </ac:spMkLst>
        </pc:spChg>
        <pc:spChg chg="add del mod">
          <ac:chgData name="Elva Lee" userId="e80289c2-95ec-4a86-9169-067b430f8ef3" providerId="ADAL" clId="{78AD3366-2BC7-400E-A1AE-137A9A2F3FF2}" dt="2021-07-16T02:56:52.893" v="15340" actId="478"/>
          <ac:spMkLst>
            <pc:docMk/>
            <pc:sldMk cId="519103146" sldId="280"/>
            <ac:spMk id="6" creationId="{61CEF987-E208-41E3-A75C-4CD158477B27}"/>
          </ac:spMkLst>
        </pc:spChg>
        <pc:spChg chg="add del">
          <ac:chgData name="Elva Lee" userId="e80289c2-95ec-4a86-9169-067b430f8ef3" providerId="ADAL" clId="{78AD3366-2BC7-400E-A1AE-137A9A2F3FF2}" dt="2021-07-16T03:01:13.848" v="15356" actId="26606"/>
          <ac:spMkLst>
            <pc:docMk/>
            <pc:sldMk cId="519103146" sldId="280"/>
            <ac:spMk id="20" creationId="{5E39A796-BE83-48B1-B33F-35C4A32AAB57}"/>
          </ac:spMkLst>
        </pc:spChg>
        <pc:spChg chg="add del">
          <ac:chgData name="Elva Lee" userId="e80289c2-95ec-4a86-9169-067b430f8ef3" providerId="ADAL" clId="{78AD3366-2BC7-400E-A1AE-137A9A2F3FF2}" dt="2021-07-16T03:01:13.848" v="15356" actId="26606"/>
          <ac:spMkLst>
            <pc:docMk/>
            <pc:sldMk cId="519103146" sldId="280"/>
            <ac:spMk id="22" creationId="{72F84B47-E267-4194-8194-831DB7B5547F}"/>
          </ac:spMkLst>
        </pc:spChg>
        <pc:spChg chg="add del">
          <ac:chgData name="Elva Lee" userId="e80289c2-95ec-4a86-9169-067b430f8ef3" providerId="ADAL" clId="{78AD3366-2BC7-400E-A1AE-137A9A2F3FF2}" dt="2021-07-16T03:01:14.948" v="15358" actId="26606"/>
          <ac:spMkLst>
            <pc:docMk/>
            <pc:sldMk cId="519103146" sldId="280"/>
            <ac:spMk id="25" creationId="{2B566528-1B12-4246-9431-5C2D7D081168}"/>
          </ac:spMkLst>
        </pc:spChg>
        <pc:spChg chg="add del mod">
          <ac:chgData name="Elva Lee" userId="e80289c2-95ec-4a86-9169-067b430f8ef3" providerId="ADAL" clId="{78AD3366-2BC7-400E-A1AE-137A9A2F3FF2}" dt="2021-07-16T03:02:38.916" v="15366" actId="21"/>
          <ac:spMkLst>
            <pc:docMk/>
            <pc:sldMk cId="519103146" sldId="280"/>
            <ac:spMk id="30" creationId="{DC04703B-A59B-4075-9C23-A21766D02BCA}"/>
          </ac:spMkLst>
        </pc:spChg>
        <pc:spChg chg="add del">
          <ac:chgData name="Elva Lee" userId="e80289c2-95ec-4a86-9169-067b430f8ef3" providerId="ADAL" clId="{78AD3366-2BC7-400E-A1AE-137A9A2F3FF2}" dt="2021-07-16T03:01:19.137" v="15360" actId="26606"/>
          <ac:spMkLst>
            <pc:docMk/>
            <pc:sldMk cId="519103146" sldId="280"/>
            <ac:spMk id="31" creationId="{1A95671B-3CC6-4792-9114-B74FAEA224E6}"/>
          </ac:spMkLst>
        </pc:spChg>
        <pc:spChg chg="add del">
          <ac:chgData name="Elva Lee" userId="e80289c2-95ec-4a86-9169-067b430f8ef3" providerId="ADAL" clId="{78AD3366-2BC7-400E-A1AE-137A9A2F3FF2}" dt="2021-07-16T03:01:24.442" v="15362" actId="26606"/>
          <ac:spMkLst>
            <pc:docMk/>
            <pc:sldMk cId="519103146" sldId="280"/>
            <ac:spMk id="33" creationId="{9427AF5F-9A0E-42B7-A252-FD64C9885F9C}"/>
          </ac:spMkLst>
        </pc:spChg>
        <pc:grpChg chg="add del">
          <ac:chgData name="Elva Lee" userId="e80289c2-95ec-4a86-9169-067b430f8ef3" providerId="ADAL" clId="{78AD3366-2BC7-400E-A1AE-137A9A2F3FF2}" dt="2021-07-16T03:01:14.948" v="15358" actId="26606"/>
          <ac:grpSpMkLst>
            <pc:docMk/>
            <pc:sldMk cId="519103146" sldId="280"/>
            <ac:grpSpMk id="26" creationId="{5995D10D-E9C9-47DB-AE7E-801FEF38F5C9}"/>
          </ac:grpSpMkLst>
        </pc:grpChg>
        <pc:grpChg chg="add del">
          <ac:chgData name="Elva Lee" userId="e80289c2-95ec-4a86-9169-067b430f8ef3" providerId="ADAL" clId="{78AD3366-2BC7-400E-A1AE-137A9A2F3FF2}" dt="2021-07-16T03:01:14.948" v="15358" actId="26606"/>
          <ac:grpSpMkLst>
            <pc:docMk/>
            <pc:sldMk cId="519103146" sldId="280"/>
            <ac:grpSpMk id="29" creationId="{828A5161-06F1-46CF-8AD7-844680A59E13}"/>
          </ac:grpSpMkLst>
        </pc:grpChg>
        <pc:picChg chg="add mod">
          <ac:chgData name="Elva Lee" userId="e80289c2-95ec-4a86-9169-067b430f8ef3" providerId="ADAL" clId="{78AD3366-2BC7-400E-A1AE-137A9A2F3FF2}" dt="2021-07-16T03:02:42.994" v="15367" actId="14100"/>
          <ac:picMkLst>
            <pc:docMk/>
            <pc:sldMk cId="519103146" sldId="280"/>
            <ac:picMk id="15" creationId="{7D387590-5C4C-4923-A021-FCF08BA5078A}"/>
          </ac:picMkLst>
        </pc:picChg>
        <pc:picChg chg="add del mod">
          <ac:chgData name="Elva Lee" userId="e80289c2-95ec-4a86-9169-067b430f8ef3" providerId="ADAL" clId="{78AD3366-2BC7-400E-A1AE-137A9A2F3FF2}" dt="2021-07-16T03:01:08.254" v="15352" actId="478"/>
          <ac:picMkLst>
            <pc:docMk/>
            <pc:sldMk cId="519103146" sldId="280"/>
            <ac:picMk id="3074" creationId="{F3F1BD0C-910E-4C79-97BF-190DF76197FC}"/>
          </ac:picMkLst>
        </pc:picChg>
        <pc:cxnChg chg="add del mod">
          <ac:chgData name="Elva Lee" userId="e80289c2-95ec-4a86-9169-067b430f8ef3" providerId="ADAL" clId="{78AD3366-2BC7-400E-A1AE-137A9A2F3FF2}" dt="2021-07-16T02:57:37.206" v="15351" actId="478"/>
          <ac:cxnSpMkLst>
            <pc:docMk/>
            <pc:sldMk cId="519103146" sldId="280"/>
            <ac:cxnSpMk id="8" creationId="{80F5D2BE-FC2C-4C40-A1A7-AA83617B5166}"/>
          </ac:cxnSpMkLst>
        </pc:cxnChg>
        <pc:cxnChg chg="add del mod">
          <ac:chgData name="Elva Lee" userId="e80289c2-95ec-4a86-9169-067b430f8ef3" providerId="ADAL" clId="{78AD3366-2BC7-400E-A1AE-137A9A2F3FF2}" dt="2021-07-16T02:57:36.455" v="15350" actId="478"/>
          <ac:cxnSpMkLst>
            <pc:docMk/>
            <pc:sldMk cId="519103146" sldId="280"/>
            <ac:cxnSpMk id="10" creationId="{5FB765E8-DA5A-4AF1-AACB-37178EAD8219}"/>
          </ac:cxnSpMkLst>
        </pc:cxnChg>
        <pc:cxnChg chg="add del mod">
          <ac:chgData name="Elva Lee" userId="e80289c2-95ec-4a86-9169-067b430f8ef3" providerId="ADAL" clId="{78AD3366-2BC7-400E-A1AE-137A9A2F3FF2}" dt="2021-07-16T02:57:35.531" v="15349" actId="478"/>
          <ac:cxnSpMkLst>
            <pc:docMk/>
            <pc:sldMk cId="519103146" sldId="280"/>
            <ac:cxnSpMk id="13" creationId="{489326E7-4EA6-4376-87C9-2B3B04F792EF}"/>
          </ac:cxnSpMkLst>
        </pc:cxnChg>
      </pc:sldChg>
      <pc:sldChg chg="addSp delSp modSp new mod ord">
        <pc:chgData name="Elva Lee" userId="e80289c2-95ec-4a86-9169-067b430f8ef3" providerId="ADAL" clId="{78AD3366-2BC7-400E-A1AE-137A9A2F3FF2}" dt="2021-07-21T06:33:43.210" v="20615" actId="1076"/>
        <pc:sldMkLst>
          <pc:docMk/>
          <pc:sldMk cId="915945975" sldId="280"/>
        </pc:sldMkLst>
        <pc:spChg chg="mod">
          <ac:chgData name="Elva Lee" userId="e80289c2-95ec-4a86-9169-067b430f8ef3" providerId="ADAL" clId="{78AD3366-2BC7-400E-A1AE-137A9A2F3FF2}" dt="2021-07-21T06:29:10.754" v="20402" actId="207"/>
          <ac:spMkLst>
            <pc:docMk/>
            <pc:sldMk cId="915945975" sldId="280"/>
            <ac:spMk id="2" creationId="{F421999C-61EE-401D-A49A-27121C7FE1E6}"/>
          </ac:spMkLst>
        </pc:spChg>
        <pc:spChg chg="del">
          <ac:chgData name="Elva Lee" userId="e80289c2-95ec-4a86-9169-067b430f8ef3" providerId="ADAL" clId="{78AD3366-2BC7-400E-A1AE-137A9A2F3FF2}" dt="2021-07-16T04:23:11.465" v="16504"/>
          <ac:spMkLst>
            <pc:docMk/>
            <pc:sldMk cId="915945975" sldId="280"/>
            <ac:spMk id="3" creationId="{0758459D-922E-4F05-A8EE-BF2403E22500}"/>
          </ac:spMkLst>
        </pc:spChg>
        <pc:spChg chg="add del mod">
          <ac:chgData name="Elva Lee" userId="e80289c2-95ec-4a86-9169-067b430f8ef3" providerId="ADAL" clId="{78AD3366-2BC7-400E-A1AE-137A9A2F3FF2}" dt="2021-07-21T06:28:04.340" v="20390"/>
          <ac:spMkLst>
            <pc:docMk/>
            <pc:sldMk cId="915945975" sldId="280"/>
            <ac:spMk id="3" creationId="{2809209D-42F4-4D04-8ECF-9BD165918F0E}"/>
          </ac:spMkLst>
        </pc:spChg>
        <pc:spChg chg="mod">
          <ac:chgData name="Elva Lee" userId="e80289c2-95ec-4a86-9169-067b430f8ef3" providerId="ADAL" clId="{78AD3366-2BC7-400E-A1AE-137A9A2F3FF2}" dt="2021-07-19T07:15:46.600" v="19916"/>
          <ac:spMkLst>
            <pc:docMk/>
            <pc:sldMk cId="915945975" sldId="280"/>
            <ac:spMk id="4" creationId="{C52A228B-5788-4080-948E-BB24DE35F339}"/>
          </ac:spMkLst>
        </pc:spChg>
        <pc:spChg chg="add del mod">
          <ac:chgData name="Elva Lee" userId="e80289c2-95ec-4a86-9169-067b430f8ef3" providerId="ADAL" clId="{78AD3366-2BC7-400E-A1AE-137A9A2F3FF2}" dt="2021-07-21T06:17:34.341" v="20379" actId="21"/>
          <ac:spMkLst>
            <pc:docMk/>
            <pc:sldMk cId="915945975" sldId="280"/>
            <ac:spMk id="7" creationId="{10CD7250-341E-4F49-83AC-519A7BA43445}"/>
          </ac:spMkLst>
        </pc:spChg>
        <pc:spChg chg="add mod">
          <ac:chgData name="Elva Lee" userId="e80289c2-95ec-4a86-9169-067b430f8ef3" providerId="ADAL" clId="{78AD3366-2BC7-400E-A1AE-137A9A2F3FF2}" dt="2021-07-21T06:33:43.210" v="20615" actId="1076"/>
          <ac:spMkLst>
            <pc:docMk/>
            <pc:sldMk cId="915945975" sldId="280"/>
            <ac:spMk id="9" creationId="{9C2D4E5F-F0C4-47CC-8D58-39AC6435A625}"/>
          </ac:spMkLst>
        </pc:spChg>
        <pc:picChg chg="add del mod">
          <ac:chgData name="Elva Lee" userId="e80289c2-95ec-4a86-9169-067b430f8ef3" providerId="ADAL" clId="{78AD3366-2BC7-400E-A1AE-137A9A2F3FF2}" dt="2021-07-21T06:17:21.906" v="20377" actId="21"/>
          <ac:picMkLst>
            <pc:docMk/>
            <pc:sldMk cId="915945975" sldId="280"/>
            <ac:picMk id="5" creationId="{9566ABAF-2AEB-4444-9896-4C53F21C0C57}"/>
          </ac:picMkLst>
        </pc:picChg>
        <pc:picChg chg="add mod">
          <ac:chgData name="Elva Lee" userId="e80289c2-95ec-4a86-9169-067b430f8ef3" providerId="ADAL" clId="{78AD3366-2BC7-400E-A1AE-137A9A2F3FF2}" dt="2021-07-21T06:28:28.996" v="20397" actId="1076"/>
          <ac:picMkLst>
            <pc:docMk/>
            <pc:sldMk cId="915945975" sldId="280"/>
            <ac:picMk id="8" creationId="{07A321E9-7DDB-470E-9553-124270F159A2}"/>
          </ac:picMkLst>
        </pc:picChg>
      </pc:sldChg>
      <pc:sldChg chg="addSp delSp modSp new del mod">
        <pc:chgData name="Elva Lee" userId="e80289c2-95ec-4a86-9169-067b430f8ef3" providerId="ADAL" clId="{78AD3366-2BC7-400E-A1AE-137A9A2F3FF2}" dt="2021-07-16T03:12:37.088" v="15528" actId="2696"/>
        <pc:sldMkLst>
          <pc:docMk/>
          <pc:sldMk cId="2264829220" sldId="281"/>
        </pc:sldMkLst>
        <pc:spChg chg="del">
          <ac:chgData name="Elva Lee" userId="e80289c2-95ec-4a86-9169-067b430f8ef3" providerId="ADAL" clId="{78AD3366-2BC7-400E-A1AE-137A9A2F3FF2}" dt="2021-07-16T03:02:46.178" v="15369"/>
          <ac:spMkLst>
            <pc:docMk/>
            <pc:sldMk cId="2264829220" sldId="281"/>
            <ac:spMk id="2" creationId="{9980E24E-6064-4F50-AF0D-020861EFC2A7}"/>
          </ac:spMkLst>
        </pc:spChg>
        <pc:spChg chg="del">
          <ac:chgData name="Elva Lee" userId="e80289c2-95ec-4a86-9169-067b430f8ef3" providerId="ADAL" clId="{78AD3366-2BC7-400E-A1AE-137A9A2F3FF2}" dt="2021-07-16T03:03:40.044" v="15371" actId="478"/>
          <ac:spMkLst>
            <pc:docMk/>
            <pc:sldMk cId="2264829220" sldId="281"/>
            <ac:spMk id="3" creationId="{7899A77F-B303-4DD6-83BB-0B515BBBD0B1}"/>
          </ac:spMkLst>
        </pc:spChg>
        <pc:spChg chg="mod">
          <ac:chgData name="Elva Lee" userId="e80289c2-95ec-4a86-9169-067b430f8ef3" providerId="ADAL" clId="{78AD3366-2BC7-400E-A1AE-137A9A2F3FF2}" dt="2021-07-16T03:03:36.873" v="15370"/>
          <ac:spMkLst>
            <pc:docMk/>
            <pc:sldMk cId="2264829220" sldId="281"/>
            <ac:spMk id="4" creationId="{736345D0-0ED9-44CC-BC45-8DAD20ADC72C}"/>
          </ac:spMkLst>
        </pc:spChg>
        <pc:spChg chg="add mod">
          <ac:chgData name="Elva Lee" userId="e80289c2-95ec-4a86-9169-067b430f8ef3" providerId="ADAL" clId="{78AD3366-2BC7-400E-A1AE-137A9A2F3FF2}" dt="2021-07-16T03:05:53.581" v="15484"/>
          <ac:spMkLst>
            <pc:docMk/>
            <pc:sldMk cId="2264829220" sldId="281"/>
            <ac:spMk id="5" creationId="{C5890434-FB80-4474-9697-9DA00910C7A3}"/>
          </ac:spMkLst>
        </pc:spChg>
        <pc:spChg chg="add mod">
          <ac:chgData name="Elva Lee" userId="e80289c2-95ec-4a86-9169-067b430f8ef3" providerId="ADAL" clId="{78AD3366-2BC7-400E-A1AE-137A9A2F3FF2}" dt="2021-07-16T03:09:25.236" v="15527"/>
          <ac:spMkLst>
            <pc:docMk/>
            <pc:sldMk cId="2264829220" sldId="281"/>
            <ac:spMk id="6" creationId="{36A05EED-0253-4DE7-9489-AFBBEA721074}"/>
          </ac:spMkLst>
        </pc:spChg>
      </pc:sldChg>
      <pc:sldChg chg="addSp delSp modSp new mod ord">
        <pc:chgData name="Elva Lee" userId="e80289c2-95ec-4a86-9169-067b430f8ef3" providerId="ADAL" clId="{78AD3366-2BC7-400E-A1AE-137A9A2F3FF2}" dt="2021-07-21T06:10:53.056" v="20336" actId="1076"/>
        <pc:sldMkLst>
          <pc:docMk/>
          <pc:sldMk cId="2304447717" sldId="281"/>
        </pc:sldMkLst>
        <pc:spChg chg="mod">
          <ac:chgData name="Elva Lee" userId="e80289c2-95ec-4a86-9169-067b430f8ef3" providerId="ADAL" clId="{78AD3366-2BC7-400E-A1AE-137A9A2F3FF2}" dt="2021-07-21T04:31:12.076" v="20332" actId="14100"/>
          <ac:spMkLst>
            <pc:docMk/>
            <pc:sldMk cId="2304447717" sldId="281"/>
            <ac:spMk id="2" creationId="{D52C4354-6F5E-49BB-BAC1-E50DCFD9CF83}"/>
          </ac:spMkLst>
        </pc:spChg>
        <pc:spChg chg="del">
          <ac:chgData name="Elva Lee" userId="e80289c2-95ec-4a86-9169-067b430f8ef3" providerId="ADAL" clId="{78AD3366-2BC7-400E-A1AE-137A9A2F3FF2}" dt="2021-07-19T03:50:09.405" v="16575" actId="478"/>
          <ac:spMkLst>
            <pc:docMk/>
            <pc:sldMk cId="2304447717" sldId="281"/>
            <ac:spMk id="3" creationId="{1FD2EDB3-92E4-4DF3-8E32-232265740D7D}"/>
          </ac:spMkLst>
        </pc:spChg>
        <pc:spChg chg="add del mod">
          <ac:chgData name="Elva Lee" userId="e80289c2-95ec-4a86-9169-067b430f8ef3" providerId="ADAL" clId="{78AD3366-2BC7-400E-A1AE-137A9A2F3FF2}" dt="2021-07-19T03:50:18.782" v="16578"/>
          <ac:spMkLst>
            <pc:docMk/>
            <pc:sldMk cId="2304447717" sldId="281"/>
            <ac:spMk id="4" creationId="{E383EFE8-37F4-470F-A462-A1DC6E7F7B1D}"/>
          </ac:spMkLst>
        </pc:spChg>
        <pc:spChg chg="add mod">
          <ac:chgData name="Elva Lee" userId="e80289c2-95ec-4a86-9169-067b430f8ef3" providerId="ADAL" clId="{78AD3366-2BC7-400E-A1AE-137A9A2F3FF2}" dt="2021-07-21T04:24:47.175" v="20268" actId="1076"/>
          <ac:spMkLst>
            <pc:docMk/>
            <pc:sldMk cId="2304447717" sldId="281"/>
            <ac:spMk id="5" creationId="{F0FF82D6-8BFE-4AA0-8B69-0E599EB830F8}"/>
          </ac:spMkLst>
        </pc:spChg>
        <pc:spChg chg="add del mod">
          <ac:chgData name="Elva Lee" userId="e80289c2-95ec-4a86-9169-067b430f8ef3" providerId="ADAL" clId="{78AD3366-2BC7-400E-A1AE-137A9A2F3FF2}" dt="2021-07-19T06:04:52.600" v="18766" actId="21"/>
          <ac:spMkLst>
            <pc:docMk/>
            <pc:sldMk cId="2304447717" sldId="281"/>
            <ac:spMk id="6" creationId="{DF554F37-2386-437F-A823-4BFB70E9738B}"/>
          </ac:spMkLst>
        </pc:spChg>
        <pc:spChg chg="add del">
          <ac:chgData name="Elva Lee" userId="e80289c2-95ec-4a86-9169-067b430f8ef3" providerId="ADAL" clId="{78AD3366-2BC7-400E-A1AE-137A9A2F3FF2}" dt="2021-07-21T04:31:08.143" v="20327" actId="22"/>
          <ac:spMkLst>
            <pc:docMk/>
            <pc:sldMk cId="2304447717" sldId="281"/>
            <ac:spMk id="8" creationId="{1E67FA7D-E209-4BA0-B35E-6A62EB5A9B0B}"/>
          </ac:spMkLst>
        </pc:spChg>
        <pc:picChg chg="add del mod">
          <ac:chgData name="Elva Lee" userId="e80289c2-95ec-4a86-9169-067b430f8ef3" providerId="ADAL" clId="{78AD3366-2BC7-400E-A1AE-137A9A2F3FF2}" dt="2021-07-19T06:04:43.006" v="18763" actId="21"/>
          <ac:picMkLst>
            <pc:docMk/>
            <pc:sldMk cId="2304447717" sldId="281"/>
            <ac:picMk id="5" creationId="{50879318-FE58-4576-858A-BB8D5AB8C7AC}"/>
          </ac:picMkLst>
        </pc:picChg>
        <pc:picChg chg="add mod">
          <ac:chgData name="Elva Lee" userId="e80289c2-95ec-4a86-9169-067b430f8ef3" providerId="ADAL" clId="{78AD3366-2BC7-400E-A1AE-137A9A2F3FF2}" dt="2021-07-21T06:10:53.056" v="20336" actId="1076"/>
          <ac:picMkLst>
            <pc:docMk/>
            <pc:sldMk cId="2304447717" sldId="281"/>
            <ac:picMk id="2050" creationId="{F81AF2D9-97BC-44BE-AC70-C1961344B3E3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19T07:47:42.830" v="20037" actId="20577"/>
        <pc:sldMkLst>
          <pc:docMk/>
          <pc:sldMk cId="4190293754" sldId="282"/>
        </pc:sldMkLst>
        <pc:spChg chg="mod">
          <ac:chgData name="Elva Lee" userId="e80289c2-95ec-4a86-9169-067b430f8ef3" providerId="ADAL" clId="{78AD3366-2BC7-400E-A1AE-137A9A2F3FF2}" dt="2021-07-19T07:47:42.830" v="20037" actId="20577"/>
          <ac:spMkLst>
            <pc:docMk/>
            <pc:sldMk cId="4190293754" sldId="282"/>
            <ac:spMk id="2" creationId="{90D6B61D-50E1-4B0C-9D3C-8CD19434943C}"/>
          </ac:spMkLst>
        </pc:spChg>
        <pc:spChg chg="del">
          <ac:chgData name="Elva Lee" userId="e80289c2-95ec-4a86-9169-067b430f8ef3" providerId="ADAL" clId="{78AD3366-2BC7-400E-A1AE-137A9A2F3FF2}" dt="2021-07-19T04:02:56.319" v="17649" actId="478"/>
          <ac:spMkLst>
            <pc:docMk/>
            <pc:sldMk cId="4190293754" sldId="282"/>
            <ac:spMk id="3" creationId="{B0BA93E2-3B17-4EDC-B5E0-BD27A6BC7FDF}"/>
          </ac:spMkLst>
        </pc:spChg>
        <pc:spChg chg="mod">
          <ac:chgData name="Elva Lee" userId="e80289c2-95ec-4a86-9169-067b430f8ef3" providerId="ADAL" clId="{78AD3366-2BC7-400E-A1AE-137A9A2F3FF2}" dt="2021-07-19T06:45:03.679" v="19583" actId="20577"/>
          <ac:spMkLst>
            <pc:docMk/>
            <pc:sldMk cId="4190293754" sldId="282"/>
            <ac:spMk id="4" creationId="{1FFE7E57-866D-419B-9A91-07578DF6ECAA}"/>
          </ac:spMkLst>
        </pc:spChg>
        <pc:spChg chg="add del mod">
          <ac:chgData name="Elva Lee" userId="e80289c2-95ec-4a86-9169-067b430f8ef3" providerId="ADAL" clId="{78AD3366-2BC7-400E-A1AE-137A9A2F3FF2}" dt="2021-07-19T06:43:30.879" v="19533"/>
          <ac:spMkLst>
            <pc:docMk/>
            <pc:sldMk cId="4190293754" sldId="282"/>
            <ac:spMk id="6" creationId="{3B614A0C-C17B-4008-92E8-0AA536BF9955}"/>
          </ac:spMkLst>
        </pc:spChg>
        <pc:spChg chg="add del mod">
          <ac:chgData name="Elva Lee" userId="e80289c2-95ec-4a86-9169-067b430f8ef3" providerId="ADAL" clId="{78AD3366-2BC7-400E-A1AE-137A9A2F3FF2}" dt="2021-07-19T06:45:16.413" v="19588" actId="478"/>
          <ac:spMkLst>
            <pc:docMk/>
            <pc:sldMk cId="4190293754" sldId="282"/>
            <ac:spMk id="7" creationId="{363FE1AB-2E8C-490B-9C27-12ABFA8E37CA}"/>
          </ac:spMkLst>
        </pc:spChg>
        <pc:spChg chg="add del mod">
          <ac:chgData name="Elva Lee" userId="e80289c2-95ec-4a86-9169-067b430f8ef3" providerId="ADAL" clId="{78AD3366-2BC7-400E-A1AE-137A9A2F3FF2}" dt="2021-07-19T06:53:42.449" v="19704"/>
          <ac:spMkLst>
            <pc:docMk/>
            <pc:sldMk cId="4190293754" sldId="282"/>
            <ac:spMk id="8" creationId="{1EF0A0B3-8A14-441B-89A2-5DCE37303504}"/>
          </ac:spMkLst>
        </pc:spChg>
      </pc:sldChg>
      <pc:sldChg chg="addSp delSp modSp new mod ord">
        <pc:chgData name="Elva Lee" userId="e80289c2-95ec-4a86-9169-067b430f8ef3" providerId="ADAL" clId="{78AD3366-2BC7-400E-A1AE-137A9A2F3FF2}" dt="2021-07-21T06:50:27.320" v="20623" actId="20577"/>
        <pc:sldMkLst>
          <pc:docMk/>
          <pc:sldMk cId="64577987" sldId="283"/>
        </pc:sldMkLst>
        <pc:spChg chg="mod">
          <ac:chgData name="Elva Lee" userId="e80289c2-95ec-4a86-9169-067b430f8ef3" providerId="ADAL" clId="{78AD3366-2BC7-400E-A1AE-137A9A2F3FF2}" dt="2021-07-21T06:50:27.320" v="20623" actId="20577"/>
          <ac:spMkLst>
            <pc:docMk/>
            <pc:sldMk cId="64577987" sldId="283"/>
            <ac:spMk id="2" creationId="{0FAD8406-42D6-4368-B41F-AE07E150A1F0}"/>
          </ac:spMkLst>
        </pc:spChg>
        <pc:spChg chg="del">
          <ac:chgData name="Elva Lee" userId="e80289c2-95ec-4a86-9169-067b430f8ef3" providerId="ADAL" clId="{78AD3366-2BC7-400E-A1AE-137A9A2F3FF2}" dt="2021-07-19T04:11:34.694" v="18580" actId="478"/>
          <ac:spMkLst>
            <pc:docMk/>
            <pc:sldMk cId="64577987" sldId="283"/>
            <ac:spMk id="3" creationId="{4B94A396-1D0B-4E8D-BC4E-24A6D21BECA8}"/>
          </ac:spMkLst>
        </pc:spChg>
        <pc:spChg chg="mod">
          <ac:chgData name="Elva Lee" userId="e80289c2-95ec-4a86-9169-067b430f8ef3" providerId="ADAL" clId="{78AD3366-2BC7-400E-A1AE-137A9A2F3FF2}" dt="2021-07-19T04:11:32.106" v="18579"/>
          <ac:spMkLst>
            <pc:docMk/>
            <pc:sldMk cId="64577987" sldId="283"/>
            <ac:spMk id="4" creationId="{1958D4D6-B79A-4F1F-9C80-27D4FC48A4D4}"/>
          </ac:spMkLst>
        </pc:spChg>
        <pc:spChg chg="add del">
          <ac:chgData name="Elva Lee" userId="e80289c2-95ec-4a86-9169-067b430f8ef3" providerId="ADAL" clId="{78AD3366-2BC7-400E-A1AE-137A9A2F3FF2}" dt="2021-07-19T04:32:20.561" v="18596"/>
          <ac:spMkLst>
            <pc:docMk/>
            <pc:sldMk cId="64577987" sldId="283"/>
            <ac:spMk id="5" creationId="{6C16528E-72FC-4906-B992-6DECF641D7A1}"/>
          </ac:spMkLst>
        </pc:spChg>
        <pc:spChg chg="add del">
          <ac:chgData name="Elva Lee" userId="e80289c2-95ec-4a86-9169-067b430f8ef3" providerId="ADAL" clId="{78AD3366-2BC7-400E-A1AE-137A9A2F3FF2}" dt="2021-07-19T04:32:24.340" v="18598"/>
          <ac:spMkLst>
            <pc:docMk/>
            <pc:sldMk cId="64577987" sldId="283"/>
            <ac:spMk id="6" creationId="{42F49EBC-0C18-42E2-B09C-5514A9BA6D93}"/>
          </ac:spMkLst>
        </pc:spChg>
        <pc:spChg chg="add mod">
          <ac:chgData name="Elva Lee" userId="e80289c2-95ec-4a86-9169-067b430f8ef3" providerId="ADAL" clId="{78AD3366-2BC7-400E-A1AE-137A9A2F3FF2}" dt="2021-07-19T08:46:08.140" v="20205" actId="20577"/>
          <ac:spMkLst>
            <pc:docMk/>
            <pc:sldMk cId="64577987" sldId="283"/>
            <ac:spMk id="7" creationId="{F7573E9D-083E-4072-BA8E-D02394FAF925}"/>
          </ac:spMkLst>
        </pc:spChg>
        <pc:spChg chg="add mod">
          <ac:chgData name="Elva Lee" userId="e80289c2-95ec-4a86-9169-067b430f8ef3" providerId="ADAL" clId="{78AD3366-2BC7-400E-A1AE-137A9A2F3FF2}" dt="2021-07-19T08:34:26.098" v="20103"/>
          <ac:spMkLst>
            <pc:docMk/>
            <pc:sldMk cId="64577987" sldId="283"/>
            <ac:spMk id="9" creationId="{35B553E4-ED2D-42A3-86C0-BDBC387A24C6}"/>
          </ac:spMkLst>
        </pc:spChg>
        <pc:picChg chg="add mod">
          <ac:chgData name="Elva Lee" userId="e80289c2-95ec-4a86-9169-067b430f8ef3" providerId="ADAL" clId="{78AD3366-2BC7-400E-A1AE-137A9A2F3FF2}" dt="2021-07-19T08:34:21.707" v="20102"/>
          <ac:picMkLst>
            <pc:docMk/>
            <pc:sldMk cId="64577987" sldId="283"/>
            <ac:picMk id="8" creationId="{7EF7E1A3-3719-41BC-84E5-D83E98352925}"/>
          </ac:picMkLst>
        </pc:picChg>
      </pc:sldChg>
      <pc:sldChg chg="addSp delSp modSp new del mod">
        <pc:chgData name="Elva Lee" userId="e80289c2-95ec-4a86-9169-067b430f8ef3" providerId="ADAL" clId="{78AD3366-2BC7-400E-A1AE-137A9A2F3FF2}" dt="2021-07-19T05:37:18.999" v="18632" actId="2696"/>
        <pc:sldMkLst>
          <pc:docMk/>
          <pc:sldMk cId="1378730722" sldId="284"/>
        </pc:sldMkLst>
        <pc:spChg chg="del">
          <ac:chgData name="Elva Lee" userId="e80289c2-95ec-4a86-9169-067b430f8ef3" providerId="ADAL" clId="{78AD3366-2BC7-400E-A1AE-137A9A2F3FF2}" dt="2021-07-19T04:32:25.971" v="18600"/>
          <ac:spMkLst>
            <pc:docMk/>
            <pc:sldMk cId="1378730722" sldId="284"/>
            <ac:spMk id="2" creationId="{AEFBEA13-6E5C-4D26-9363-1D7CC0B0AB3C}"/>
          </ac:spMkLst>
        </pc:spChg>
        <pc:spChg chg="add mod">
          <ac:chgData name="Elva Lee" userId="e80289c2-95ec-4a86-9169-067b430f8ef3" providerId="ADAL" clId="{78AD3366-2BC7-400E-A1AE-137A9A2F3FF2}" dt="2021-07-19T05:36:53.488" v="18625" actId="20577"/>
          <ac:spMkLst>
            <pc:docMk/>
            <pc:sldMk cId="1378730722" sldId="284"/>
            <ac:spMk id="5" creationId="{3EB8410A-998C-4364-8C4B-7BAFEA7BCDC0}"/>
          </ac:spMkLst>
        </pc:spChg>
      </pc:sldChg>
      <pc:sldChg chg="modSp new del mod">
        <pc:chgData name="Elva Lee" userId="e80289c2-95ec-4a86-9169-067b430f8ef3" providerId="ADAL" clId="{78AD3366-2BC7-400E-A1AE-137A9A2F3FF2}" dt="2021-07-19T06:03:12.835" v="18750" actId="2696"/>
        <pc:sldMkLst>
          <pc:docMk/>
          <pc:sldMk cId="2002473579" sldId="284"/>
        </pc:sldMkLst>
        <pc:spChg chg="mod">
          <ac:chgData name="Elva Lee" userId="e80289c2-95ec-4a86-9169-067b430f8ef3" providerId="ADAL" clId="{78AD3366-2BC7-400E-A1AE-137A9A2F3FF2}" dt="2021-07-19T06:01:37.079" v="18745"/>
          <ac:spMkLst>
            <pc:docMk/>
            <pc:sldMk cId="2002473579" sldId="284"/>
            <ac:spMk id="4" creationId="{CA861738-2AC0-46F9-9F8B-5218A51E8399}"/>
          </ac:spMkLst>
        </pc:spChg>
      </pc:sldChg>
      <pc:sldChg chg="addSp delSp modSp new del mod ord">
        <pc:chgData name="Elva Lee" userId="e80289c2-95ec-4a86-9169-067b430f8ef3" providerId="ADAL" clId="{78AD3366-2BC7-400E-A1AE-137A9A2F3FF2}" dt="2021-07-19T08:10:13.455" v="20047" actId="2696"/>
        <pc:sldMkLst>
          <pc:docMk/>
          <pc:sldMk cId="3605587707" sldId="284"/>
        </pc:sldMkLst>
        <pc:spChg chg="del">
          <ac:chgData name="Elva Lee" userId="e80289c2-95ec-4a86-9169-067b430f8ef3" providerId="ADAL" clId="{78AD3366-2BC7-400E-A1AE-137A9A2F3FF2}" dt="2021-07-19T06:19:32.232" v="18993"/>
          <ac:spMkLst>
            <pc:docMk/>
            <pc:sldMk cId="3605587707" sldId="284"/>
            <ac:spMk id="2" creationId="{75E80D6B-3811-4E78-A2C8-A235F7520D9E}"/>
          </ac:spMkLst>
        </pc:spChg>
        <pc:spChg chg="del">
          <ac:chgData name="Elva Lee" userId="e80289c2-95ec-4a86-9169-067b430f8ef3" providerId="ADAL" clId="{78AD3366-2BC7-400E-A1AE-137A9A2F3FF2}" dt="2021-07-19T06:19:36.937" v="18994" actId="478"/>
          <ac:spMkLst>
            <pc:docMk/>
            <pc:sldMk cId="3605587707" sldId="284"/>
            <ac:spMk id="3" creationId="{05967AEF-017A-4E77-A253-9AFC8D94C121}"/>
          </ac:spMkLst>
        </pc:spChg>
        <pc:spChg chg="del">
          <ac:chgData name="Elva Lee" userId="e80289c2-95ec-4a86-9169-067b430f8ef3" providerId="ADAL" clId="{78AD3366-2BC7-400E-A1AE-137A9A2F3FF2}" dt="2021-07-19T06:19:38.742" v="18995" actId="478"/>
          <ac:spMkLst>
            <pc:docMk/>
            <pc:sldMk cId="3605587707" sldId="284"/>
            <ac:spMk id="4" creationId="{1D112A56-E481-4281-9B9A-CBF40B7D8C84}"/>
          </ac:spMkLst>
        </pc:spChg>
        <pc:spChg chg="add del mod">
          <ac:chgData name="Elva Lee" userId="e80289c2-95ec-4a86-9169-067b430f8ef3" providerId="ADAL" clId="{78AD3366-2BC7-400E-A1AE-137A9A2F3FF2}" dt="2021-07-19T07:09:59.973" v="19814" actId="21"/>
          <ac:spMkLst>
            <pc:docMk/>
            <pc:sldMk cId="3605587707" sldId="284"/>
            <ac:spMk id="5" creationId="{B6EBFD5E-F7F3-4E5D-9823-E6F7E1FE7C38}"/>
          </ac:spMkLst>
        </pc:spChg>
        <pc:spChg chg="add mod">
          <ac:chgData name="Elva Lee" userId="e80289c2-95ec-4a86-9169-067b430f8ef3" providerId="ADAL" clId="{78AD3366-2BC7-400E-A1AE-137A9A2F3FF2}" dt="2021-07-19T06:40:57.933" v="19502" actId="20577"/>
          <ac:spMkLst>
            <pc:docMk/>
            <pc:sldMk cId="3605587707" sldId="284"/>
            <ac:spMk id="6" creationId="{95B80B56-116A-4DB7-BA56-AFE840068878}"/>
          </ac:spMkLst>
        </pc:spChg>
        <pc:spChg chg="add mod">
          <ac:chgData name="Elva Lee" userId="e80289c2-95ec-4a86-9169-067b430f8ef3" providerId="ADAL" clId="{78AD3366-2BC7-400E-A1AE-137A9A2F3FF2}" dt="2021-07-19T06:44:51.673" v="19563" actId="14100"/>
          <ac:spMkLst>
            <pc:docMk/>
            <pc:sldMk cId="3605587707" sldId="284"/>
            <ac:spMk id="8" creationId="{B8D11652-57D8-479C-AE9C-BE16997665DC}"/>
          </ac:spMkLst>
        </pc:spChg>
        <pc:spChg chg="add del mod">
          <ac:chgData name="Elva Lee" userId="e80289c2-95ec-4a86-9169-067b430f8ef3" providerId="ADAL" clId="{78AD3366-2BC7-400E-A1AE-137A9A2F3FF2}" dt="2021-07-19T07:17:37.519" v="19953" actId="478"/>
          <ac:spMkLst>
            <pc:docMk/>
            <pc:sldMk cId="3605587707" sldId="284"/>
            <ac:spMk id="10" creationId="{1B9A9568-C5D3-4AD7-ABBB-E1669D8F0B9C}"/>
          </ac:spMkLst>
        </pc:spChg>
      </pc:sldChg>
      <pc:sldChg chg="new del">
        <pc:chgData name="Elva Lee" userId="e80289c2-95ec-4a86-9169-067b430f8ef3" providerId="ADAL" clId="{78AD3366-2BC7-400E-A1AE-137A9A2F3FF2}" dt="2021-07-19T05:37:17.058" v="18631" actId="2696"/>
        <pc:sldMkLst>
          <pc:docMk/>
          <pc:sldMk cId="143973776" sldId="285"/>
        </pc:sldMkLst>
      </pc:sldChg>
      <pc:sldChg chg="addSp delSp modSp new mod">
        <pc:chgData name="Elva Lee" userId="e80289c2-95ec-4a86-9169-067b430f8ef3" providerId="ADAL" clId="{78AD3366-2BC7-400E-A1AE-137A9A2F3FF2}" dt="2021-07-21T04:16:42.698" v="20260" actId="1076"/>
        <pc:sldMkLst>
          <pc:docMk/>
          <pc:sldMk cId="1379215200" sldId="285"/>
        </pc:sldMkLst>
        <pc:spChg chg="del">
          <ac:chgData name="Elva Lee" userId="e80289c2-95ec-4a86-9169-067b430f8ef3" providerId="ADAL" clId="{78AD3366-2BC7-400E-A1AE-137A9A2F3FF2}" dt="2021-07-19T06:27:18.882" v="19211"/>
          <ac:spMkLst>
            <pc:docMk/>
            <pc:sldMk cId="1379215200" sldId="285"/>
            <ac:spMk id="2" creationId="{B2D06977-F0D8-4A00-8583-C5F9CBC7BEB2}"/>
          </ac:spMkLst>
        </pc:spChg>
        <pc:spChg chg="del">
          <ac:chgData name="Elva Lee" userId="e80289c2-95ec-4a86-9169-067b430f8ef3" providerId="ADAL" clId="{78AD3366-2BC7-400E-A1AE-137A9A2F3FF2}" dt="2021-07-19T06:55:02.467" v="19744" actId="478"/>
          <ac:spMkLst>
            <pc:docMk/>
            <pc:sldMk cId="1379215200" sldId="285"/>
            <ac:spMk id="3" creationId="{35380D6B-4D69-4FC5-98F7-5546689A106F}"/>
          </ac:spMkLst>
        </pc:spChg>
        <pc:spChg chg="add del mod">
          <ac:chgData name="Elva Lee" userId="e80289c2-95ec-4a86-9169-067b430f8ef3" providerId="ADAL" clId="{78AD3366-2BC7-400E-A1AE-137A9A2F3FF2}" dt="2021-07-19T07:00:41.471" v="19771"/>
          <ac:spMkLst>
            <pc:docMk/>
            <pc:sldMk cId="1379215200" sldId="285"/>
            <ac:spMk id="4" creationId="{36090384-83C3-46EE-8D84-3497C0C38B99}"/>
          </ac:spMkLst>
        </pc:spChg>
        <pc:spChg chg="add mod">
          <ac:chgData name="Elva Lee" userId="e80289c2-95ec-4a86-9169-067b430f8ef3" providerId="ADAL" clId="{78AD3366-2BC7-400E-A1AE-137A9A2F3FF2}" dt="2021-07-19T08:46:17.186" v="20206"/>
          <ac:spMkLst>
            <pc:docMk/>
            <pc:sldMk cId="1379215200" sldId="285"/>
            <ac:spMk id="5" creationId="{AF6EC909-925A-4DC8-B982-4E1B20C9D046}"/>
          </ac:spMkLst>
        </pc:spChg>
        <pc:spChg chg="add del mod">
          <ac:chgData name="Elva Lee" userId="e80289c2-95ec-4a86-9169-067b430f8ef3" providerId="ADAL" clId="{78AD3366-2BC7-400E-A1AE-137A9A2F3FF2}" dt="2021-07-19T08:34:29.736" v="20105" actId="478"/>
          <ac:spMkLst>
            <pc:docMk/>
            <pc:sldMk cId="1379215200" sldId="285"/>
            <ac:spMk id="7" creationId="{3265308D-E1CB-4392-BD86-5145E3EBBC2C}"/>
          </ac:spMkLst>
        </pc:spChg>
        <pc:spChg chg="add del mod">
          <ac:chgData name="Elva Lee" userId="e80289c2-95ec-4a86-9169-067b430f8ef3" providerId="ADAL" clId="{78AD3366-2BC7-400E-A1AE-137A9A2F3FF2}" dt="2021-07-19T06:55:00.473" v="19743" actId="478"/>
          <ac:spMkLst>
            <pc:docMk/>
            <pc:sldMk cId="1379215200" sldId="285"/>
            <ac:spMk id="9" creationId="{A11AC606-B0F6-451B-B204-0F5678DCC5C1}"/>
          </ac:spMkLst>
        </pc:spChg>
        <pc:spChg chg="add mod">
          <ac:chgData name="Elva Lee" userId="e80289c2-95ec-4a86-9169-067b430f8ef3" providerId="ADAL" clId="{78AD3366-2BC7-400E-A1AE-137A9A2F3FF2}" dt="2021-07-21T04:16:40.274" v="20259" actId="14100"/>
          <ac:spMkLst>
            <pc:docMk/>
            <pc:sldMk cId="1379215200" sldId="285"/>
            <ac:spMk id="12" creationId="{9A185612-79D7-450E-8B1E-B0E53B9C2D0F}"/>
          </ac:spMkLst>
        </pc:spChg>
        <pc:spChg chg="add mod">
          <ac:chgData name="Elva Lee" userId="e80289c2-95ec-4a86-9169-067b430f8ef3" providerId="ADAL" clId="{78AD3366-2BC7-400E-A1AE-137A9A2F3FF2}" dt="2021-07-21T04:16:42.698" v="20260" actId="1076"/>
          <ac:spMkLst>
            <pc:docMk/>
            <pc:sldMk cId="1379215200" sldId="285"/>
            <ac:spMk id="14" creationId="{0DE069F0-B0C8-4CEA-9FF2-6C4EE97DE451}"/>
          </ac:spMkLst>
        </pc:spChg>
        <pc:picChg chg="add del mod">
          <ac:chgData name="Elva Lee" userId="e80289c2-95ec-4a86-9169-067b430f8ef3" providerId="ADAL" clId="{78AD3366-2BC7-400E-A1AE-137A9A2F3FF2}" dt="2021-07-19T08:34:28.681" v="20104" actId="478"/>
          <ac:picMkLst>
            <pc:docMk/>
            <pc:sldMk cId="1379215200" sldId="285"/>
            <ac:picMk id="6" creationId="{EC621347-9EA3-452F-A67B-7568EC83DDD4}"/>
          </ac:picMkLst>
        </pc:picChg>
        <pc:picChg chg="add del mod">
          <ac:chgData name="Elva Lee" userId="e80289c2-95ec-4a86-9169-067b430f8ef3" providerId="ADAL" clId="{78AD3366-2BC7-400E-A1AE-137A9A2F3FF2}" dt="2021-07-19T06:57:47.788" v="19755" actId="478"/>
          <ac:picMkLst>
            <pc:docMk/>
            <pc:sldMk cId="1379215200" sldId="285"/>
            <ac:picMk id="5122" creationId="{3F6650F3-CF01-4476-8326-E97D06B644C2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19T08:04:53.187" v="20046" actId="207"/>
        <pc:sldMkLst>
          <pc:docMk/>
          <pc:sldMk cId="3247549624" sldId="286"/>
        </pc:sldMkLst>
        <pc:spChg chg="mod">
          <ac:chgData name="Elva Lee" userId="e80289c2-95ec-4a86-9169-067b430f8ef3" providerId="ADAL" clId="{78AD3366-2BC7-400E-A1AE-137A9A2F3FF2}" dt="2021-07-19T08:04:53.187" v="20046" actId="207"/>
          <ac:spMkLst>
            <pc:docMk/>
            <pc:sldMk cId="3247549624" sldId="286"/>
            <ac:spMk id="2" creationId="{14A05D56-35D0-4D56-954D-8BC588FF78F0}"/>
          </ac:spMkLst>
        </pc:spChg>
        <pc:spChg chg="del">
          <ac:chgData name="Elva Lee" userId="e80289c2-95ec-4a86-9169-067b430f8ef3" providerId="ADAL" clId="{78AD3366-2BC7-400E-A1AE-137A9A2F3FF2}" dt="2021-07-19T06:49:42.527" v="19667"/>
          <ac:spMkLst>
            <pc:docMk/>
            <pc:sldMk cId="3247549624" sldId="286"/>
            <ac:spMk id="3" creationId="{D6B99299-2A1A-4050-A41C-7B4C4D16EBB1}"/>
          </ac:spMkLst>
        </pc:spChg>
        <pc:spChg chg="mod">
          <ac:chgData name="Elva Lee" userId="e80289c2-95ec-4a86-9169-067b430f8ef3" providerId="ADAL" clId="{78AD3366-2BC7-400E-A1AE-137A9A2F3FF2}" dt="2021-07-19T07:17:28.395" v="19952" actId="1076"/>
          <ac:spMkLst>
            <pc:docMk/>
            <pc:sldMk cId="3247549624" sldId="286"/>
            <ac:spMk id="4" creationId="{6F6DF6AC-4A21-442C-8F18-14E935486D03}"/>
          </ac:spMkLst>
        </pc:spChg>
        <pc:spChg chg="add del mod">
          <ac:chgData name="Elva Lee" userId="e80289c2-95ec-4a86-9169-067b430f8ef3" providerId="ADAL" clId="{78AD3366-2BC7-400E-A1AE-137A9A2F3FF2}" dt="2021-07-19T06:46:53.911" v="19633"/>
          <ac:spMkLst>
            <pc:docMk/>
            <pc:sldMk cId="3247549624" sldId="286"/>
            <ac:spMk id="6" creationId="{835408F6-13EF-419E-A969-815725DAF1C5}"/>
          </ac:spMkLst>
        </pc:spChg>
        <pc:spChg chg="add mod">
          <ac:chgData name="Elva Lee" userId="e80289c2-95ec-4a86-9169-067b430f8ef3" providerId="ADAL" clId="{78AD3366-2BC7-400E-A1AE-137A9A2F3FF2}" dt="2021-07-19T06:50:39.752" v="19681" actId="1076"/>
          <ac:spMkLst>
            <pc:docMk/>
            <pc:sldMk cId="3247549624" sldId="286"/>
            <ac:spMk id="9" creationId="{EBFF00BA-C086-47D8-B525-96077E8A8673}"/>
          </ac:spMkLst>
        </pc:spChg>
        <pc:spChg chg="add mod">
          <ac:chgData name="Elva Lee" userId="e80289c2-95ec-4a86-9169-067b430f8ef3" providerId="ADAL" clId="{78AD3366-2BC7-400E-A1AE-137A9A2F3FF2}" dt="2021-07-19T06:50:37.786" v="19680" actId="1076"/>
          <ac:spMkLst>
            <pc:docMk/>
            <pc:sldMk cId="3247549624" sldId="286"/>
            <ac:spMk id="11" creationId="{62D5D911-7906-43F9-9C2C-A4CE20120E4C}"/>
          </ac:spMkLst>
        </pc:spChg>
        <pc:spChg chg="add del mod">
          <ac:chgData name="Elva Lee" userId="e80289c2-95ec-4a86-9169-067b430f8ef3" providerId="ADAL" clId="{78AD3366-2BC7-400E-A1AE-137A9A2F3FF2}" dt="2021-07-19T07:50:31.896" v="20040" actId="478"/>
          <ac:spMkLst>
            <pc:docMk/>
            <pc:sldMk cId="3247549624" sldId="286"/>
            <ac:spMk id="12" creationId="{981AD9CB-F49B-47F2-8C10-F35777193EB1}"/>
          </ac:spMkLst>
        </pc:spChg>
        <pc:picChg chg="add mod">
          <ac:chgData name="Elva Lee" userId="e80289c2-95ec-4a86-9169-067b430f8ef3" providerId="ADAL" clId="{78AD3366-2BC7-400E-A1AE-137A9A2F3FF2}" dt="2021-07-19T06:50:03.213" v="19672" actId="1076"/>
          <ac:picMkLst>
            <pc:docMk/>
            <pc:sldMk cId="3247549624" sldId="286"/>
            <ac:picMk id="4098" creationId="{BABF12FA-8C26-4B8D-81A4-3CF8A8FB4D12}"/>
          </ac:picMkLst>
        </pc:picChg>
      </pc:sldChg>
      <pc:sldChg chg="addSp delSp modSp new mod ord">
        <pc:chgData name="Elva Lee" userId="e80289c2-95ec-4a86-9169-067b430f8ef3" providerId="ADAL" clId="{78AD3366-2BC7-400E-A1AE-137A9A2F3FF2}" dt="2021-07-19T07:41:57.404" v="20018"/>
        <pc:sldMkLst>
          <pc:docMk/>
          <pc:sldMk cId="1969655899" sldId="287"/>
        </pc:sldMkLst>
        <pc:spChg chg="del">
          <ac:chgData name="Elva Lee" userId="e80289c2-95ec-4a86-9169-067b430f8ef3" providerId="ADAL" clId="{78AD3366-2BC7-400E-A1AE-137A9A2F3FF2}" dt="2021-07-19T07:10:03.392" v="19815"/>
          <ac:spMkLst>
            <pc:docMk/>
            <pc:sldMk cId="1969655899" sldId="287"/>
            <ac:spMk id="2" creationId="{19BB5CEE-98F1-4F09-B8B7-E02C6E390E10}"/>
          </ac:spMkLst>
        </pc:spChg>
        <pc:spChg chg="del">
          <ac:chgData name="Elva Lee" userId="e80289c2-95ec-4a86-9169-067b430f8ef3" providerId="ADAL" clId="{78AD3366-2BC7-400E-A1AE-137A9A2F3FF2}" dt="2021-07-19T07:10:05.278" v="19816" actId="478"/>
          <ac:spMkLst>
            <pc:docMk/>
            <pc:sldMk cId="1969655899" sldId="287"/>
            <ac:spMk id="3" creationId="{8C700C55-ED50-43A5-8C3A-58A073DCC708}"/>
          </ac:spMkLst>
        </pc:spChg>
        <pc:spChg chg="mod">
          <ac:chgData name="Elva Lee" userId="e80289c2-95ec-4a86-9169-067b430f8ef3" providerId="ADAL" clId="{78AD3366-2BC7-400E-A1AE-137A9A2F3FF2}" dt="2021-07-19T07:17:18.638" v="19951"/>
          <ac:spMkLst>
            <pc:docMk/>
            <pc:sldMk cId="1969655899" sldId="287"/>
            <ac:spMk id="4" creationId="{5F028262-6860-478C-826D-464DD818252F}"/>
          </ac:spMkLst>
        </pc:spChg>
        <pc:spChg chg="add mod">
          <ac:chgData name="Elva Lee" userId="e80289c2-95ec-4a86-9169-067b430f8ef3" providerId="ADAL" clId="{78AD3366-2BC7-400E-A1AE-137A9A2F3FF2}" dt="2021-07-19T07:10:08.312" v="19817" actId="14100"/>
          <ac:spMkLst>
            <pc:docMk/>
            <pc:sldMk cId="1969655899" sldId="287"/>
            <ac:spMk id="5" creationId="{E48779FB-3213-4302-926E-FD372E984CA5}"/>
          </ac:spMkLst>
        </pc:spChg>
      </pc:sldChg>
      <pc:sldChg chg="addSp delSp modSp new del mod">
        <pc:chgData name="Elva Lee" userId="e80289c2-95ec-4a86-9169-067b430f8ef3" providerId="ADAL" clId="{78AD3366-2BC7-400E-A1AE-137A9A2F3FF2}" dt="2021-07-19T07:14:08.469" v="19865" actId="2696"/>
        <pc:sldMkLst>
          <pc:docMk/>
          <pc:sldMk cId="336649908" sldId="288"/>
        </pc:sldMkLst>
        <pc:spChg chg="del">
          <ac:chgData name="Elva Lee" userId="e80289c2-95ec-4a86-9169-067b430f8ef3" providerId="ADAL" clId="{78AD3366-2BC7-400E-A1AE-137A9A2F3FF2}" dt="2021-07-19T07:11:20.147" v="19856" actId="478"/>
          <ac:spMkLst>
            <pc:docMk/>
            <pc:sldMk cId="336649908" sldId="288"/>
            <ac:spMk id="2" creationId="{699044A7-2D10-449B-8323-4F6A34D26011}"/>
          </ac:spMkLst>
        </pc:spChg>
        <pc:spChg chg="add del">
          <ac:chgData name="Elva Lee" userId="e80289c2-95ec-4a86-9169-067b430f8ef3" providerId="ADAL" clId="{78AD3366-2BC7-400E-A1AE-137A9A2F3FF2}" dt="2021-07-19T07:13:56.726" v="19863" actId="3680"/>
          <ac:spMkLst>
            <pc:docMk/>
            <pc:sldMk cId="336649908" sldId="288"/>
            <ac:spMk id="3" creationId="{000C4154-7E30-4530-99DD-61F886112557}"/>
          </ac:spMkLst>
        </pc:spChg>
        <pc:spChg chg="mod">
          <ac:chgData name="Elva Lee" userId="e80289c2-95ec-4a86-9169-067b430f8ef3" providerId="ADAL" clId="{78AD3366-2BC7-400E-A1AE-137A9A2F3FF2}" dt="2021-07-19T07:11:17.645" v="19855" actId="20577"/>
          <ac:spMkLst>
            <pc:docMk/>
            <pc:sldMk cId="336649908" sldId="288"/>
            <ac:spMk id="4" creationId="{3684A1D6-EE6D-485E-A6D4-1B286B7F361B}"/>
          </ac:spMkLst>
        </pc:spChg>
        <pc:graphicFrameChg chg="add del mod ord modGraphic">
          <ac:chgData name="Elva Lee" userId="e80289c2-95ec-4a86-9169-067b430f8ef3" providerId="ADAL" clId="{78AD3366-2BC7-400E-A1AE-137A9A2F3FF2}" dt="2021-07-19T07:13:47.045" v="19862" actId="3680"/>
          <ac:graphicFrameMkLst>
            <pc:docMk/>
            <pc:sldMk cId="336649908" sldId="288"/>
            <ac:graphicFrameMk id="5" creationId="{1B67D778-077B-4F6F-B06A-BE2125BD135F}"/>
          </ac:graphicFrameMkLst>
        </pc:graphicFrameChg>
        <pc:graphicFrameChg chg="add mod ord modGraphic">
          <ac:chgData name="Elva Lee" userId="e80289c2-95ec-4a86-9169-067b430f8ef3" providerId="ADAL" clId="{78AD3366-2BC7-400E-A1AE-137A9A2F3FF2}" dt="2021-07-19T07:14:00.830" v="19864" actId="1076"/>
          <ac:graphicFrameMkLst>
            <pc:docMk/>
            <pc:sldMk cId="336649908" sldId="288"/>
            <ac:graphicFrameMk id="6" creationId="{FDEDF312-85A8-4F1E-BC94-C45ED7CAD20A}"/>
          </ac:graphicFrameMkLst>
        </pc:graphicFrameChg>
      </pc:sldChg>
      <pc:sldChg chg="modSp new del mod">
        <pc:chgData name="Elva Lee" userId="e80289c2-95ec-4a86-9169-067b430f8ef3" providerId="ADAL" clId="{78AD3366-2BC7-400E-A1AE-137A9A2F3FF2}" dt="2021-07-19T07:16:43.574" v="19950" actId="2696"/>
        <pc:sldMkLst>
          <pc:docMk/>
          <pc:sldMk cId="1304146568" sldId="288"/>
        </pc:sldMkLst>
        <pc:spChg chg="mod">
          <ac:chgData name="Elva Lee" userId="e80289c2-95ec-4a86-9169-067b430f8ef3" providerId="ADAL" clId="{78AD3366-2BC7-400E-A1AE-137A9A2F3FF2}" dt="2021-07-19T07:16:34.640" v="19944" actId="21"/>
          <ac:spMkLst>
            <pc:docMk/>
            <pc:sldMk cId="1304146568" sldId="288"/>
            <ac:spMk id="2" creationId="{BC0C0D44-2ACD-4746-A010-BB8880D6E455}"/>
          </ac:spMkLst>
        </pc:spChg>
        <pc:spChg chg="mod">
          <ac:chgData name="Elva Lee" userId="e80289c2-95ec-4a86-9169-067b430f8ef3" providerId="ADAL" clId="{78AD3366-2BC7-400E-A1AE-137A9A2F3FF2}" dt="2021-07-19T07:16:10.623" v="19943" actId="20577"/>
          <ac:spMkLst>
            <pc:docMk/>
            <pc:sldMk cId="1304146568" sldId="288"/>
            <ac:spMk id="4" creationId="{3210E077-30C6-4296-BE04-6EEF72692933}"/>
          </ac:spMkLst>
        </pc:spChg>
      </pc:sldChg>
      <pc:sldChg chg="addSp delSp modSp new mod">
        <pc:chgData name="Elva Lee" userId="e80289c2-95ec-4a86-9169-067b430f8ef3" providerId="ADAL" clId="{78AD3366-2BC7-400E-A1AE-137A9A2F3FF2}" dt="2021-07-21T06:12:35.918" v="20364" actId="207"/>
        <pc:sldMkLst>
          <pc:docMk/>
          <pc:sldMk cId="3834675439" sldId="288"/>
        </pc:sldMkLst>
        <pc:spChg chg="del">
          <ac:chgData name="Elva Lee" userId="e80289c2-95ec-4a86-9169-067b430f8ef3" providerId="ADAL" clId="{78AD3366-2BC7-400E-A1AE-137A9A2F3FF2}" dt="2021-07-21T04:22:45.141" v="20262"/>
          <ac:spMkLst>
            <pc:docMk/>
            <pc:sldMk cId="3834675439" sldId="288"/>
            <ac:spMk id="2" creationId="{3CFE58C7-3ABF-4C03-88A8-FB259A54414D}"/>
          </ac:spMkLst>
        </pc:spChg>
        <pc:spChg chg="mod">
          <ac:chgData name="Elva Lee" userId="e80289c2-95ec-4a86-9169-067b430f8ef3" providerId="ADAL" clId="{78AD3366-2BC7-400E-A1AE-137A9A2F3FF2}" dt="2021-07-21T06:12:35.918" v="20364" actId="207"/>
          <ac:spMkLst>
            <pc:docMk/>
            <pc:sldMk cId="3834675439" sldId="288"/>
            <ac:spMk id="3" creationId="{E94D9480-6235-469B-A934-3A44710171C8}"/>
          </ac:spMkLst>
        </pc:spChg>
        <pc:spChg chg="mod">
          <ac:chgData name="Elva Lee" userId="e80289c2-95ec-4a86-9169-067b430f8ef3" providerId="ADAL" clId="{78AD3366-2BC7-400E-A1AE-137A9A2F3FF2}" dt="2021-07-21T04:24:52.780" v="20269"/>
          <ac:spMkLst>
            <pc:docMk/>
            <pc:sldMk cId="3834675439" sldId="288"/>
            <ac:spMk id="4" creationId="{7B30BB9A-6E1E-40CA-9B1E-024CEA450202}"/>
          </ac:spMkLst>
        </pc:spChg>
        <pc:spChg chg="add mod">
          <ac:chgData name="Elva Lee" userId="e80289c2-95ec-4a86-9169-067b430f8ef3" providerId="ADAL" clId="{78AD3366-2BC7-400E-A1AE-137A9A2F3FF2}" dt="2021-07-21T04:25:01.294" v="20271" actId="1076"/>
          <ac:spMkLst>
            <pc:docMk/>
            <pc:sldMk cId="3834675439" sldId="288"/>
            <ac:spMk id="6" creationId="{453E8EFF-A437-4DFA-A692-8692E97523B1}"/>
          </ac:spMkLst>
        </pc:spChg>
        <pc:spChg chg="add del mod">
          <ac:chgData name="Elva Lee" userId="e80289c2-95ec-4a86-9169-067b430f8ef3" providerId="ADAL" clId="{78AD3366-2BC7-400E-A1AE-137A9A2F3FF2}" dt="2021-07-21T04:27:05.362" v="20307" actId="22"/>
          <ac:spMkLst>
            <pc:docMk/>
            <pc:sldMk cId="3834675439" sldId="288"/>
            <ac:spMk id="8" creationId="{54D7E631-4A10-4BB4-94D7-7EBEFF252E43}"/>
          </ac:spMkLst>
        </pc:spChg>
        <pc:picChg chg="add mod">
          <ac:chgData name="Elva Lee" userId="e80289c2-95ec-4a86-9169-067b430f8ef3" providerId="ADAL" clId="{78AD3366-2BC7-400E-A1AE-137A9A2F3FF2}" dt="2021-07-21T04:27:24.315" v="20313" actId="1076"/>
          <ac:picMkLst>
            <pc:docMk/>
            <pc:sldMk cId="3834675439" sldId="288"/>
            <ac:picMk id="1026" creationId="{A55206F9-C318-42EE-8CD6-8BFE9BF8D7D0}"/>
          </ac:picMkLst>
        </pc:picChg>
      </pc:sldChg>
      <pc:sldChg chg="addSp delSp modSp new mod">
        <pc:chgData name="Elva Lee" userId="e80289c2-95ec-4a86-9169-067b430f8ef3" providerId="ADAL" clId="{78AD3366-2BC7-400E-A1AE-137A9A2F3FF2}" dt="2021-07-21T06:17:52.454" v="20383" actId="404"/>
        <pc:sldMkLst>
          <pc:docMk/>
          <pc:sldMk cId="3194450255" sldId="289"/>
        </pc:sldMkLst>
        <pc:spChg chg="mod">
          <ac:chgData name="Elva Lee" userId="e80289c2-95ec-4a86-9169-067b430f8ef3" providerId="ADAL" clId="{78AD3366-2BC7-400E-A1AE-137A9A2F3FF2}" dt="2021-07-21T06:17:52.454" v="20383" actId="404"/>
          <ac:spMkLst>
            <pc:docMk/>
            <pc:sldMk cId="3194450255" sldId="289"/>
            <ac:spMk id="2" creationId="{C862F78B-2AC0-4192-A0C8-636A916E6AEC}"/>
          </ac:spMkLst>
        </pc:spChg>
        <pc:spChg chg="del">
          <ac:chgData name="Elva Lee" userId="e80289c2-95ec-4a86-9169-067b430f8ef3" providerId="ADAL" clId="{78AD3366-2BC7-400E-A1AE-137A9A2F3FF2}" dt="2021-07-21T06:17:24.040" v="20378"/>
          <ac:spMkLst>
            <pc:docMk/>
            <pc:sldMk cId="3194450255" sldId="289"/>
            <ac:spMk id="3" creationId="{5DCDBA47-6FC8-4460-B568-735E3F19D412}"/>
          </ac:spMkLst>
        </pc:spChg>
        <pc:spChg chg="mod">
          <ac:chgData name="Elva Lee" userId="e80289c2-95ec-4a86-9169-067b430f8ef3" providerId="ADAL" clId="{78AD3366-2BC7-400E-A1AE-137A9A2F3FF2}" dt="2021-07-21T06:15:58.608" v="20366"/>
          <ac:spMkLst>
            <pc:docMk/>
            <pc:sldMk cId="3194450255" sldId="289"/>
            <ac:spMk id="4" creationId="{CAB987E2-802C-4E44-ABB4-D103EF08A9AE}"/>
          </ac:spMkLst>
        </pc:spChg>
        <pc:spChg chg="add mod">
          <ac:chgData name="Elva Lee" userId="e80289c2-95ec-4a86-9169-067b430f8ef3" providerId="ADAL" clId="{78AD3366-2BC7-400E-A1AE-137A9A2F3FF2}" dt="2021-07-21T06:17:41.972" v="20382" actId="1076"/>
          <ac:spMkLst>
            <pc:docMk/>
            <pc:sldMk cId="3194450255" sldId="289"/>
            <ac:spMk id="6" creationId="{45D12423-6B6C-4448-8923-540E4B279876}"/>
          </ac:spMkLst>
        </pc:spChg>
        <pc:picChg chg="add mod">
          <ac:chgData name="Elva Lee" userId="e80289c2-95ec-4a86-9169-067b430f8ef3" providerId="ADAL" clId="{78AD3366-2BC7-400E-A1AE-137A9A2F3FF2}" dt="2021-07-21T06:17:39.736" v="20381" actId="1076"/>
          <ac:picMkLst>
            <pc:docMk/>
            <pc:sldMk cId="3194450255" sldId="289"/>
            <ac:picMk id="5" creationId="{89422560-EEAA-437A-ADDA-857ED6F7C4BF}"/>
          </ac:picMkLst>
        </pc:picChg>
      </pc:sldChg>
      <pc:sldChg chg="addSp delSp modSp new mod">
        <pc:chgData name="Elva Lee" userId="e80289c2-95ec-4a86-9169-067b430f8ef3" providerId="ADAL" clId="{78AD3366-2BC7-400E-A1AE-137A9A2F3FF2}" dt="2021-07-21T06:33:30.429" v="20614" actId="255"/>
        <pc:sldMkLst>
          <pc:docMk/>
          <pc:sldMk cId="1469487048" sldId="290"/>
        </pc:sldMkLst>
        <pc:spChg chg="mod">
          <ac:chgData name="Elva Lee" userId="e80289c2-95ec-4a86-9169-067b430f8ef3" providerId="ADAL" clId="{78AD3366-2BC7-400E-A1AE-137A9A2F3FF2}" dt="2021-07-21T06:27:41.339" v="20387"/>
          <ac:spMkLst>
            <pc:docMk/>
            <pc:sldMk cId="1469487048" sldId="290"/>
            <ac:spMk id="2" creationId="{FEF5A1CA-4796-4190-97BD-CBAF0ABABC62}"/>
          </ac:spMkLst>
        </pc:spChg>
        <pc:spChg chg="del">
          <ac:chgData name="Elva Lee" userId="e80289c2-95ec-4a86-9169-067b430f8ef3" providerId="ADAL" clId="{78AD3366-2BC7-400E-A1AE-137A9A2F3FF2}" dt="2021-07-21T06:29:43.896" v="20403"/>
          <ac:spMkLst>
            <pc:docMk/>
            <pc:sldMk cId="1469487048" sldId="290"/>
            <ac:spMk id="3" creationId="{B7FB3D49-8A7E-4C95-B0A3-DAFD758ADE9D}"/>
          </ac:spMkLst>
        </pc:spChg>
        <pc:spChg chg="mod">
          <ac:chgData name="Elva Lee" userId="e80289c2-95ec-4a86-9169-067b430f8ef3" providerId="ADAL" clId="{78AD3366-2BC7-400E-A1AE-137A9A2F3FF2}" dt="2021-07-21T06:27:24.559" v="20385"/>
          <ac:spMkLst>
            <pc:docMk/>
            <pc:sldMk cId="1469487048" sldId="290"/>
            <ac:spMk id="4" creationId="{39083190-50A5-4F4C-AA78-4ED33555811A}"/>
          </ac:spMkLst>
        </pc:spChg>
        <pc:spChg chg="add mod">
          <ac:chgData name="Elva Lee" userId="e80289c2-95ec-4a86-9169-067b430f8ef3" providerId="ADAL" clId="{78AD3366-2BC7-400E-A1AE-137A9A2F3FF2}" dt="2021-07-21T06:33:30.429" v="20614" actId="255"/>
          <ac:spMkLst>
            <pc:docMk/>
            <pc:sldMk cId="1469487048" sldId="290"/>
            <ac:spMk id="7" creationId="{2F9927FC-9163-4F95-BE00-730EDDF2A3B7}"/>
          </ac:spMkLst>
        </pc:spChg>
        <pc:picChg chg="add mod">
          <ac:chgData name="Elva Lee" userId="e80289c2-95ec-4a86-9169-067b430f8ef3" providerId="ADAL" clId="{78AD3366-2BC7-400E-A1AE-137A9A2F3FF2}" dt="2021-07-21T06:29:45.583" v="20404" actId="1076"/>
          <ac:picMkLst>
            <pc:docMk/>
            <pc:sldMk cId="1469487048" sldId="290"/>
            <ac:picMk id="3074" creationId="{95576121-F0B2-4F1A-8076-5B84FF06396E}"/>
          </ac:picMkLst>
        </pc:picChg>
      </pc:sldChg>
    </pc:docChg>
  </pc:docChgLst>
  <pc:docChgLst>
    <pc:chgData name="Jackson Lam" userId="32eacf31-ef64-4152-a98e-82afd854682f" providerId="ADAL" clId="{37171251-1875-4B4B-A2AC-9ED8279369A9}"/>
    <pc:docChg chg="undo custSel modSld sldOrd">
      <pc:chgData name="Jackson Lam" userId="32eacf31-ef64-4152-a98e-82afd854682f" providerId="ADAL" clId="{37171251-1875-4B4B-A2AC-9ED8279369A9}" dt="2021-08-13T06:26:48.475" v="201" actId="20577"/>
      <pc:docMkLst>
        <pc:docMk/>
      </pc:docMkLst>
      <pc:sldChg chg="addSp delSp mod">
        <pc:chgData name="Jackson Lam" userId="32eacf31-ef64-4152-a98e-82afd854682f" providerId="ADAL" clId="{37171251-1875-4B4B-A2AC-9ED8279369A9}" dt="2021-08-12T06:13:47.213" v="4" actId="478"/>
        <pc:sldMkLst>
          <pc:docMk/>
          <pc:sldMk cId="3449069583" sldId="265"/>
        </pc:sldMkLst>
        <pc:spChg chg="add del">
          <ac:chgData name="Jackson Lam" userId="32eacf31-ef64-4152-a98e-82afd854682f" providerId="ADAL" clId="{37171251-1875-4B4B-A2AC-9ED8279369A9}" dt="2021-08-12T06:13:47.213" v="4" actId="478"/>
          <ac:spMkLst>
            <pc:docMk/>
            <pc:sldMk cId="3449069583" sldId="265"/>
            <ac:spMk id="4" creationId="{D25B286A-2345-4A52-AFA1-7F85E404D9A8}"/>
          </ac:spMkLst>
        </pc:spChg>
        <pc:picChg chg="add del">
          <ac:chgData name="Jackson Lam" userId="32eacf31-ef64-4152-a98e-82afd854682f" providerId="ADAL" clId="{37171251-1875-4B4B-A2AC-9ED8279369A9}" dt="2021-08-12T06:13:45.958" v="3" actId="478"/>
          <ac:picMkLst>
            <pc:docMk/>
            <pc:sldMk cId="3449069583" sldId="265"/>
            <ac:picMk id="7" creationId="{C0B448B0-0DD6-468F-B3EB-FB5DFECB38A9}"/>
          </ac:picMkLst>
        </pc:picChg>
      </pc:sldChg>
      <pc:sldChg chg="delSp mod">
        <pc:chgData name="Jackson Lam" userId="32eacf31-ef64-4152-a98e-82afd854682f" providerId="ADAL" clId="{37171251-1875-4B4B-A2AC-9ED8279369A9}" dt="2021-08-12T06:13:50.025" v="5" actId="478"/>
        <pc:sldMkLst>
          <pc:docMk/>
          <pc:sldMk cId="300232966" sldId="278"/>
        </pc:sldMkLst>
        <pc:spChg chg="del">
          <ac:chgData name="Jackson Lam" userId="32eacf31-ef64-4152-a98e-82afd854682f" providerId="ADAL" clId="{37171251-1875-4B4B-A2AC-9ED8279369A9}" dt="2021-08-12T06:13:50.025" v="5" actId="478"/>
          <ac:spMkLst>
            <pc:docMk/>
            <pc:sldMk cId="300232966" sldId="278"/>
            <ac:spMk id="4" creationId="{5035F600-09FC-48DB-8CB9-FFFB392D33F6}"/>
          </ac:spMkLst>
        </pc:spChg>
      </pc:sldChg>
      <pc:sldChg chg="delSp modSp mod">
        <pc:chgData name="Jackson Lam" userId="32eacf31-ef64-4152-a98e-82afd854682f" providerId="ADAL" clId="{37171251-1875-4B4B-A2AC-9ED8279369A9}" dt="2021-08-13T03:53:17.038" v="31" actId="1076"/>
        <pc:sldMkLst>
          <pc:docMk/>
          <pc:sldMk cId="3506963528" sldId="286"/>
        </pc:sldMkLst>
        <pc:spChg chg="mod">
          <ac:chgData name="Jackson Lam" userId="32eacf31-ef64-4152-a98e-82afd854682f" providerId="ADAL" clId="{37171251-1875-4B4B-A2AC-9ED8279369A9}" dt="2021-08-13T03:53:17.038" v="31" actId="1076"/>
          <ac:spMkLst>
            <pc:docMk/>
            <pc:sldMk cId="3506963528" sldId="286"/>
            <ac:spMk id="2" creationId="{9E3EE129-D2A9-483B-AD96-7448EB178851}"/>
          </ac:spMkLst>
        </pc:spChg>
        <pc:spChg chg="del">
          <ac:chgData name="Jackson Lam" userId="32eacf31-ef64-4152-a98e-82afd854682f" providerId="ADAL" clId="{37171251-1875-4B4B-A2AC-9ED8279369A9}" dt="2021-08-12T06:14:03.009" v="9" actId="478"/>
          <ac:spMkLst>
            <pc:docMk/>
            <pc:sldMk cId="3506963528" sldId="286"/>
            <ac:spMk id="18" creationId="{B1ED32A8-DD3D-449E-92D0-0B844407260E}"/>
          </ac:spMkLst>
        </pc:spChg>
      </pc:sldChg>
      <pc:sldChg chg="delSp mod">
        <pc:chgData name="Jackson Lam" userId="32eacf31-ef64-4152-a98e-82afd854682f" providerId="ADAL" clId="{37171251-1875-4B4B-A2AC-9ED8279369A9}" dt="2021-08-12T06:13:53.634" v="6" actId="478"/>
        <pc:sldMkLst>
          <pc:docMk/>
          <pc:sldMk cId="2048025620" sldId="320"/>
        </pc:sldMkLst>
        <pc:spChg chg="del">
          <ac:chgData name="Jackson Lam" userId="32eacf31-ef64-4152-a98e-82afd854682f" providerId="ADAL" clId="{37171251-1875-4B4B-A2AC-9ED8279369A9}" dt="2021-08-12T06:13:53.634" v="6" actId="478"/>
          <ac:spMkLst>
            <pc:docMk/>
            <pc:sldMk cId="2048025620" sldId="320"/>
            <ac:spMk id="9" creationId="{910752C2-8A8C-494B-A870-E106B17C022B}"/>
          </ac:spMkLst>
        </pc:spChg>
      </pc:sldChg>
      <pc:sldChg chg="delSp mod modAnim">
        <pc:chgData name="Jackson Lam" userId="32eacf31-ef64-4152-a98e-82afd854682f" providerId="ADAL" clId="{37171251-1875-4B4B-A2AC-9ED8279369A9}" dt="2021-08-13T03:49:58.643" v="17"/>
        <pc:sldMkLst>
          <pc:docMk/>
          <pc:sldMk cId="2433723929" sldId="321"/>
        </pc:sldMkLst>
        <pc:spChg chg="del">
          <ac:chgData name="Jackson Lam" userId="32eacf31-ef64-4152-a98e-82afd854682f" providerId="ADAL" clId="{37171251-1875-4B4B-A2AC-9ED8279369A9}" dt="2021-08-12T06:13:57.743" v="7" actId="478"/>
          <ac:spMkLst>
            <pc:docMk/>
            <pc:sldMk cId="2433723929" sldId="321"/>
            <ac:spMk id="11" creationId="{23A766EA-9CEB-4B23-BAC8-5509AAB5B358}"/>
          </ac:spMkLst>
        </pc:spChg>
      </pc:sldChg>
      <pc:sldChg chg="addSp delSp mod ord">
        <pc:chgData name="Jackson Lam" userId="32eacf31-ef64-4152-a98e-82afd854682f" providerId="ADAL" clId="{37171251-1875-4B4B-A2AC-9ED8279369A9}" dt="2021-08-13T06:17:21.929" v="189"/>
        <pc:sldMkLst>
          <pc:docMk/>
          <pc:sldMk cId="3995551201" sldId="325"/>
        </pc:sldMkLst>
        <pc:spChg chg="add del">
          <ac:chgData name="Jackson Lam" userId="32eacf31-ef64-4152-a98e-82afd854682f" providerId="ADAL" clId="{37171251-1875-4B4B-A2AC-9ED8279369A9}" dt="2021-08-12T06:14:17.664" v="14" actId="478"/>
          <ac:spMkLst>
            <pc:docMk/>
            <pc:sldMk cId="3995551201" sldId="325"/>
            <ac:spMk id="9" creationId="{AA84272D-C2ED-4F03-9DE0-1ACF01762D38}"/>
          </ac:spMkLst>
        </pc:spChg>
        <pc:spChg chg="del">
          <ac:chgData name="Jackson Lam" userId="32eacf31-ef64-4152-a98e-82afd854682f" providerId="ADAL" clId="{37171251-1875-4B4B-A2AC-9ED8279369A9}" dt="2021-08-12T06:14:19.007" v="15" actId="478"/>
          <ac:spMkLst>
            <pc:docMk/>
            <pc:sldMk cId="3995551201" sldId="325"/>
            <ac:spMk id="10" creationId="{9833A8C9-A5A2-44F1-91A2-5403C70C8E62}"/>
          </ac:spMkLst>
        </pc:spChg>
      </pc:sldChg>
      <pc:sldChg chg="delSp mod">
        <pc:chgData name="Jackson Lam" userId="32eacf31-ef64-4152-a98e-82afd854682f" providerId="ADAL" clId="{37171251-1875-4B4B-A2AC-9ED8279369A9}" dt="2021-08-13T03:53:14.366" v="30" actId="478"/>
        <pc:sldMkLst>
          <pc:docMk/>
          <pc:sldMk cId="3752705143" sldId="326"/>
        </pc:sldMkLst>
        <pc:spChg chg="del">
          <ac:chgData name="Jackson Lam" userId="32eacf31-ef64-4152-a98e-82afd854682f" providerId="ADAL" clId="{37171251-1875-4B4B-A2AC-9ED8279369A9}" dt="2021-08-13T03:53:14.366" v="30" actId="478"/>
          <ac:spMkLst>
            <pc:docMk/>
            <pc:sldMk cId="3752705143" sldId="326"/>
            <ac:spMk id="3" creationId="{BF438C83-DC9F-48FD-95E6-48A96EF89D56}"/>
          </ac:spMkLst>
        </pc:spChg>
      </pc:sldChg>
      <pc:sldChg chg="addSp delSp modSp mod">
        <pc:chgData name="Jackson Lam" userId="32eacf31-ef64-4152-a98e-82afd854682f" providerId="ADAL" clId="{37171251-1875-4B4B-A2AC-9ED8279369A9}" dt="2021-08-13T03:52:35.633" v="28" actId="1076"/>
        <pc:sldMkLst>
          <pc:docMk/>
          <pc:sldMk cId="148717431" sldId="330"/>
        </pc:sldMkLst>
        <pc:spChg chg="del">
          <ac:chgData name="Jackson Lam" userId="32eacf31-ef64-4152-a98e-82afd854682f" providerId="ADAL" clId="{37171251-1875-4B4B-A2AC-9ED8279369A9}" dt="2021-08-12T06:13:59.915" v="8" actId="478"/>
          <ac:spMkLst>
            <pc:docMk/>
            <pc:sldMk cId="148717431" sldId="330"/>
            <ac:spMk id="14" creationId="{99669535-8E87-4C5C-A880-F9FC7D4AC036}"/>
          </ac:spMkLst>
        </pc:spChg>
        <pc:picChg chg="del mod">
          <ac:chgData name="Jackson Lam" userId="32eacf31-ef64-4152-a98e-82afd854682f" providerId="ADAL" clId="{37171251-1875-4B4B-A2AC-9ED8279369A9}" dt="2021-08-13T03:51:18.071" v="23" actId="478"/>
          <ac:picMkLst>
            <pc:docMk/>
            <pc:sldMk cId="148717431" sldId="330"/>
            <ac:picMk id="2" creationId="{0245DEE3-DC4A-4CDE-88D2-C2E8150791E4}"/>
          </ac:picMkLst>
        </pc:picChg>
        <pc:picChg chg="add mod">
          <ac:chgData name="Jackson Lam" userId="32eacf31-ef64-4152-a98e-82afd854682f" providerId="ADAL" clId="{37171251-1875-4B4B-A2AC-9ED8279369A9}" dt="2021-08-13T03:52:35.633" v="28" actId="1076"/>
          <ac:picMkLst>
            <pc:docMk/>
            <pc:sldMk cId="148717431" sldId="330"/>
            <ac:picMk id="1026" creationId="{ED9A2A4D-257E-495B-A07F-22A93F13313D}"/>
          </ac:picMkLst>
        </pc:picChg>
      </pc:sldChg>
      <pc:sldChg chg="addSp delSp modSp mod delAnim modAnim">
        <pc:chgData name="Jackson Lam" userId="32eacf31-ef64-4152-a98e-82afd854682f" providerId="ADAL" clId="{37171251-1875-4B4B-A2AC-9ED8279369A9}" dt="2021-08-13T06:26:48.475" v="201" actId="20577"/>
        <pc:sldMkLst>
          <pc:docMk/>
          <pc:sldMk cId="1299470843" sldId="340"/>
        </pc:sldMkLst>
        <pc:spChg chg="add mod">
          <ac:chgData name="Jackson Lam" userId="32eacf31-ef64-4152-a98e-82afd854682f" providerId="ADAL" clId="{37171251-1875-4B4B-A2AC-9ED8279369A9}" dt="2021-08-13T04:23:34.470" v="56" actId="1076"/>
          <ac:spMkLst>
            <pc:docMk/>
            <pc:sldMk cId="1299470843" sldId="340"/>
            <ac:spMk id="2" creationId="{C5C259B7-41DA-459F-90AB-83C268D4AF0C}"/>
          </ac:spMkLst>
        </pc:spChg>
        <pc:spChg chg="mod">
          <ac:chgData name="Jackson Lam" userId="32eacf31-ef64-4152-a98e-82afd854682f" providerId="ADAL" clId="{37171251-1875-4B4B-A2AC-9ED8279369A9}" dt="2021-08-13T06:21:05.474" v="190" actId="1076"/>
          <ac:spMkLst>
            <pc:docMk/>
            <pc:sldMk cId="1299470843" sldId="340"/>
            <ac:spMk id="11" creationId="{778C79A8-1493-4B3E-B8C0-19A27DB0AB63}"/>
          </ac:spMkLst>
        </pc:spChg>
        <pc:spChg chg="mod">
          <ac:chgData name="Jackson Lam" userId="32eacf31-ef64-4152-a98e-82afd854682f" providerId="ADAL" clId="{37171251-1875-4B4B-A2AC-9ED8279369A9}" dt="2021-08-13T03:55:32.239" v="45" actId="207"/>
          <ac:spMkLst>
            <pc:docMk/>
            <pc:sldMk cId="1299470843" sldId="340"/>
            <ac:spMk id="12" creationId="{17AA0A9A-3801-4677-8054-B498F0C3AF46}"/>
          </ac:spMkLst>
        </pc:spChg>
        <pc:spChg chg="del">
          <ac:chgData name="Jackson Lam" userId="32eacf31-ef64-4152-a98e-82afd854682f" providerId="ADAL" clId="{37171251-1875-4B4B-A2AC-9ED8279369A9}" dt="2021-08-12T06:14:06.352" v="10" actId="478"/>
          <ac:spMkLst>
            <pc:docMk/>
            <pc:sldMk cId="1299470843" sldId="340"/>
            <ac:spMk id="17" creationId="{B5DED00F-554D-47CF-AE8F-C32E1095FEF9}"/>
          </ac:spMkLst>
        </pc:spChg>
        <pc:spChg chg="del">
          <ac:chgData name="Jackson Lam" userId="32eacf31-ef64-4152-a98e-82afd854682f" providerId="ADAL" clId="{37171251-1875-4B4B-A2AC-9ED8279369A9}" dt="2021-08-12T06:14:06.352" v="10" actId="478"/>
          <ac:spMkLst>
            <pc:docMk/>
            <pc:sldMk cId="1299470843" sldId="340"/>
            <ac:spMk id="18" creationId="{D9FB0A52-8599-4937-A714-C4EEFB046DFF}"/>
          </ac:spMkLst>
        </pc:spChg>
        <pc:spChg chg="del">
          <ac:chgData name="Jackson Lam" userId="32eacf31-ef64-4152-a98e-82afd854682f" providerId="ADAL" clId="{37171251-1875-4B4B-A2AC-9ED8279369A9}" dt="2021-08-12T06:14:06.352" v="10" actId="478"/>
          <ac:spMkLst>
            <pc:docMk/>
            <pc:sldMk cId="1299470843" sldId="340"/>
            <ac:spMk id="19" creationId="{45EEADB4-DD47-4648-8ACB-EB530E8E5C58}"/>
          </ac:spMkLst>
        </pc:spChg>
        <pc:spChg chg="del mod">
          <ac:chgData name="Jackson Lam" userId="32eacf31-ef64-4152-a98e-82afd854682f" providerId="ADAL" clId="{37171251-1875-4B4B-A2AC-9ED8279369A9}" dt="2021-08-13T03:56:08.447" v="48" actId="478"/>
          <ac:spMkLst>
            <pc:docMk/>
            <pc:sldMk cId="1299470843" sldId="340"/>
            <ac:spMk id="19" creationId="{B24E2E59-8ED3-45E7-83B0-83E6FA39430C}"/>
          </ac:spMkLst>
        </pc:spChg>
        <pc:spChg chg="del">
          <ac:chgData name="Jackson Lam" userId="32eacf31-ef64-4152-a98e-82afd854682f" providerId="ADAL" clId="{37171251-1875-4B4B-A2AC-9ED8279369A9}" dt="2021-08-12T06:14:06.352" v="10" actId="478"/>
          <ac:spMkLst>
            <pc:docMk/>
            <pc:sldMk cId="1299470843" sldId="340"/>
            <ac:spMk id="20" creationId="{7CCDD105-4951-47DE-9C2E-DD31153A92CB}"/>
          </ac:spMkLst>
        </pc:spChg>
        <pc:graphicFrameChg chg="mod">
          <ac:chgData name="Jackson Lam" userId="32eacf31-ef64-4152-a98e-82afd854682f" providerId="ADAL" clId="{37171251-1875-4B4B-A2AC-9ED8279369A9}" dt="2021-08-13T06:26:48.475" v="201" actId="20577"/>
          <ac:graphicFrameMkLst>
            <pc:docMk/>
            <pc:sldMk cId="1299470843" sldId="340"/>
            <ac:graphicFrameMk id="6" creationId="{C1EF487A-9EA6-40DF-B4E8-F9603639F35A}"/>
          </ac:graphicFrameMkLst>
        </pc:graphicFrameChg>
      </pc:sldChg>
      <pc:sldChg chg="addSp delSp modSp mod">
        <pc:chgData name="Jackson Lam" userId="32eacf31-ef64-4152-a98e-82afd854682f" providerId="ADAL" clId="{37171251-1875-4B4B-A2AC-9ED8279369A9}" dt="2021-08-13T04:26:13.620" v="79" actId="1076"/>
        <pc:sldMkLst>
          <pc:docMk/>
          <pc:sldMk cId="2809450783" sldId="342"/>
        </pc:sldMkLst>
        <pc:spChg chg="mod">
          <ac:chgData name="Jackson Lam" userId="32eacf31-ef64-4152-a98e-82afd854682f" providerId="ADAL" clId="{37171251-1875-4B4B-A2AC-9ED8279369A9}" dt="2021-08-13T04:25:48.809" v="74" actId="1076"/>
          <ac:spMkLst>
            <pc:docMk/>
            <pc:sldMk cId="2809450783" sldId="342"/>
            <ac:spMk id="6" creationId="{766C3F61-7608-4271-8D94-AAC6ACE58DC0}"/>
          </ac:spMkLst>
        </pc:spChg>
        <pc:spChg chg="del">
          <ac:chgData name="Jackson Lam" userId="32eacf31-ef64-4152-a98e-82afd854682f" providerId="ADAL" clId="{37171251-1875-4B4B-A2AC-9ED8279369A9}" dt="2021-08-13T04:25:42.746" v="72" actId="478"/>
          <ac:spMkLst>
            <pc:docMk/>
            <pc:sldMk cId="2809450783" sldId="342"/>
            <ac:spMk id="7" creationId="{1029A4CE-C3E6-4B70-A55E-611C872197D4}"/>
          </ac:spMkLst>
        </pc:spChg>
        <pc:spChg chg="del">
          <ac:chgData name="Jackson Lam" userId="32eacf31-ef64-4152-a98e-82afd854682f" providerId="ADAL" clId="{37171251-1875-4B4B-A2AC-9ED8279369A9}" dt="2021-08-12T06:14:09.914" v="11" actId="478"/>
          <ac:spMkLst>
            <pc:docMk/>
            <pc:sldMk cId="2809450783" sldId="342"/>
            <ac:spMk id="8" creationId="{8EDFFB71-3970-4F8A-B964-69EB3C87A109}"/>
          </ac:spMkLst>
        </pc:spChg>
        <pc:spChg chg="add mod">
          <ac:chgData name="Jackson Lam" userId="32eacf31-ef64-4152-a98e-82afd854682f" providerId="ADAL" clId="{37171251-1875-4B4B-A2AC-9ED8279369A9}" dt="2021-08-13T04:25:43.449" v="73"/>
          <ac:spMkLst>
            <pc:docMk/>
            <pc:sldMk cId="2809450783" sldId="342"/>
            <ac:spMk id="9" creationId="{EF85603E-5E56-4108-B6A6-09CD89BFD76E}"/>
          </ac:spMkLst>
        </pc:spChg>
        <pc:spChg chg="mod">
          <ac:chgData name="Jackson Lam" userId="32eacf31-ef64-4152-a98e-82afd854682f" providerId="ADAL" clId="{37171251-1875-4B4B-A2AC-9ED8279369A9}" dt="2021-08-13T04:26:13.620" v="79" actId="1076"/>
          <ac:spMkLst>
            <pc:docMk/>
            <pc:sldMk cId="2809450783" sldId="342"/>
            <ac:spMk id="12" creationId="{43484317-B083-4090-88D4-56D1C988936D}"/>
          </ac:spMkLst>
        </pc:spChg>
      </pc:sldChg>
      <pc:sldChg chg="delSp modSp mod">
        <pc:chgData name="Jackson Lam" userId="32eacf31-ef64-4152-a98e-82afd854682f" providerId="ADAL" clId="{37171251-1875-4B4B-A2AC-9ED8279369A9}" dt="2021-08-13T04:25:51.246" v="75" actId="1076"/>
        <pc:sldMkLst>
          <pc:docMk/>
          <pc:sldMk cId="1123576189" sldId="343"/>
        </pc:sldMkLst>
        <pc:spChg chg="mod">
          <ac:chgData name="Jackson Lam" userId="32eacf31-ef64-4152-a98e-82afd854682f" providerId="ADAL" clId="{37171251-1875-4B4B-A2AC-9ED8279369A9}" dt="2021-08-13T04:25:51.246" v="75" actId="1076"/>
          <ac:spMkLst>
            <pc:docMk/>
            <pc:sldMk cId="1123576189" sldId="343"/>
            <ac:spMk id="6" creationId="{766C3F61-7608-4271-8D94-AAC6ACE58DC0}"/>
          </ac:spMkLst>
        </pc:spChg>
        <pc:spChg chg="del">
          <ac:chgData name="Jackson Lam" userId="32eacf31-ef64-4152-a98e-82afd854682f" providerId="ADAL" clId="{37171251-1875-4B4B-A2AC-9ED8279369A9}" dt="2021-08-13T04:25:16.372" v="62" actId="478"/>
          <ac:spMkLst>
            <pc:docMk/>
            <pc:sldMk cId="1123576189" sldId="343"/>
            <ac:spMk id="8" creationId="{CADC8598-C6A6-4B2D-ABD7-4D8E263CE2A1}"/>
          </ac:spMkLst>
        </pc:spChg>
        <pc:picChg chg="del mod">
          <ac:chgData name="Jackson Lam" userId="32eacf31-ef64-4152-a98e-82afd854682f" providerId="ADAL" clId="{37171251-1875-4B4B-A2AC-9ED8279369A9}" dt="2021-08-13T04:25:16.372" v="62" actId="478"/>
          <ac:picMkLst>
            <pc:docMk/>
            <pc:sldMk cId="1123576189" sldId="343"/>
            <ac:picMk id="2" creationId="{C00F8C16-A12A-413E-B304-B2250598C9AD}"/>
          </ac:picMkLst>
        </pc:picChg>
      </pc:sldChg>
      <pc:sldChg chg="modAnim">
        <pc:chgData name="Jackson Lam" userId="32eacf31-ef64-4152-a98e-82afd854682f" providerId="ADAL" clId="{37171251-1875-4B4B-A2AC-9ED8279369A9}" dt="2021-08-13T03:50:20.359" v="21"/>
        <pc:sldMkLst>
          <pc:docMk/>
          <pc:sldMk cId="1599076530" sldId="346"/>
        </pc:sldMkLst>
      </pc:sldChg>
      <pc:sldChg chg="addSp delSp modSp mod modAnim">
        <pc:chgData name="Jackson Lam" userId="32eacf31-ef64-4152-a98e-82afd854682f" providerId="ADAL" clId="{37171251-1875-4B4B-A2AC-9ED8279369A9}" dt="2021-08-13T06:08:47.327" v="187" actId="14100"/>
        <pc:sldMkLst>
          <pc:docMk/>
          <pc:sldMk cId="1613082740" sldId="348"/>
        </pc:sldMkLst>
        <pc:spChg chg="mod">
          <ac:chgData name="Jackson Lam" userId="32eacf31-ef64-4152-a98e-82afd854682f" providerId="ADAL" clId="{37171251-1875-4B4B-A2AC-9ED8279369A9}" dt="2021-08-13T06:08:47.327" v="187" actId="14100"/>
          <ac:spMkLst>
            <pc:docMk/>
            <pc:sldMk cId="1613082740" sldId="348"/>
            <ac:spMk id="9" creationId="{D4C4915F-2251-44B2-9615-8282DBBC38C2}"/>
          </ac:spMkLst>
        </pc:spChg>
        <pc:spChg chg="mod">
          <ac:chgData name="Jackson Lam" userId="32eacf31-ef64-4152-a98e-82afd854682f" providerId="ADAL" clId="{37171251-1875-4B4B-A2AC-9ED8279369A9}" dt="2021-08-13T04:31:29.552" v="171" actId="207"/>
          <ac:spMkLst>
            <pc:docMk/>
            <pc:sldMk cId="1613082740" sldId="348"/>
            <ac:spMk id="12" creationId="{17AA0A9A-3801-4677-8054-B498F0C3AF46}"/>
          </ac:spMkLst>
        </pc:spChg>
        <pc:spChg chg="mod">
          <ac:chgData name="Jackson Lam" userId="32eacf31-ef64-4152-a98e-82afd854682f" providerId="ADAL" clId="{37171251-1875-4B4B-A2AC-9ED8279369A9}" dt="2021-08-13T04:30:43.629" v="136" actId="1076"/>
          <ac:spMkLst>
            <pc:docMk/>
            <pc:sldMk cId="1613082740" sldId="348"/>
            <ac:spMk id="17" creationId="{3A43D40F-68C0-4045-BD9B-98C901D02E93}"/>
          </ac:spMkLst>
        </pc:spChg>
        <pc:spChg chg="add mod">
          <ac:chgData name="Jackson Lam" userId="32eacf31-ef64-4152-a98e-82afd854682f" providerId="ADAL" clId="{37171251-1875-4B4B-A2AC-9ED8279369A9}" dt="2021-08-13T04:30:32.176" v="135" actId="1076"/>
          <ac:spMkLst>
            <pc:docMk/>
            <pc:sldMk cId="1613082740" sldId="348"/>
            <ac:spMk id="19" creationId="{4570E2A8-F4D2-4ED2-B731-E5EC0101FF02}"/>
          </ac:spMkLst>
        </pc:spChg>
        <pc:spChg chg="del">
          <ac:chgData name="Jackson Lam" userId="32eacf31-ef64-4152-a98e-82afd854682f" providerId="ADAL" clId="{37171251-1875-4B4B-A2AC-9ED8279369A9}" dt="2021-08-12T06:14:11.852" v="12" actId="478"/>
          <ac:spMkLst>
            <pc:docMk/>
            <pc:sldMk cId="1613082740" sldId="348"/>
            <ac:spMk id="19" creationId="{A79730BF-D161-4A45-BFD5-8341D063E04B}"/>
          </ac:spMkLst>
        </pc:spChg>
        <pc:spChg chg="del mod">
          <ac:chgData name="Jackson Lam" userId="32eacf31-ef64-4152-a98e-82afd854682f" providerId="ADAL" clId="{37171251-1875-4B4B-A2AC-9ED8279369A9}" dt="2021-08-13T04:30:23.489" v="132" actId="478"/>
          <ac:spMkLst>
            <pc:docMk/>
            <pc:sldMk cId="1613082740" sldId="348"/>
            <ac:spMk id="21" creationId="{F8E1AC20-7DC8-4617-8FA2-EF6B0AF17411}"/>
          </ac:spMkLst>
        </pc:spChg>
        <pc:picChg chg="mod">
          <ac:chgData name="Jackson Lam" userId="32eacf31-ef64-4152-a98e-82afd854682f" providerId="ADAL" clId="{37171251-1875-4B4B-A2AC-9ED8279369A9}" dt="2021-08-13T04:30:43.629" v="136" actId="1076"/>
          <ac:picMkLst>
            <pc:docMk/>
            <pc:sldMk cId="1613082740" sldId="348"/>
            <ac:picMk id="18" creationId="{5B277DDF-CDEE-430C-ABDE-45D1F9E31BC6}"/>
          </ac:picMkLst>
        </pc:picChg>
      </pc:sldChg>
      <pc:sldChg chg="addSp modSp mod">
        <pc:chgData name="Jackson Lam" userId="32eacf31-ef64-4152-a98e-82afd854682f" providerId="ADAL" clId="{37171251-1875-4B4B-A2AC-9ED8279369A9}" dt="2021-08-13T04:29:51.569" v="127" actId="1366"/>
        <pc:sldMkLst>
          <pc:docMk/>
          <pc:sldMk cId="3530711670" sldId="350"/>
        </pc:sldMkLst>
        <pc:spChg chg="add mod">
          <ac:chgData name="Jackson Lam" userId="32eacf31-ef64-4152-a98e-82afd854682f" providerId="ADAL" clId="{37171251-1875-4B4B-A2AC-9ED8279369A9}" dt="2021-08-13T04:29:28.304" v="126" actId="14100"/>
          <ac:spMkLst>
            <pc:docMk/>
            <pc:sldMk cId="3530711670" sldId="350"/>
            <ac:spMk id="2" creationId="{448FD9D2-1EE0-4F93-923B-7F9CD70AA4CF}"/>
          </ac:spMkLst>
        </pc:spChg>
        <pc:spChg chg="mod">
          <ac:chgData name="Jackson Lam" userId="32eacf31-ef64-4152-a98e-82afd854682f" providerId="ADAL" clId="{37171251-1875-4B4B-A2AC-9ED8279369A9}" dt="2021-08-13T04:28:39.253" v="121" actId="1076"/>
          <ac:spMkLst>
            <pc:docMk/>
            <pc:sldMk cId="3530711670" sldId="350"/>
            <ac:spMk id="6" creationId="{B0108BE1-7ECC-4481-AA43-899549BB0806}"/>
          </ac:spMkLst>
        </pc:spChg>
        <pc:spChg chg="add mod">
          <ac:chgData name="Jackson Lam" userId="32eacf31-ef64-4152-a98e-82afd854682f" providerId="ADAL" clId="{37171251-1875-4B4B-A2AC-9ED8279369A9}" dt="2021-08-13T04:28:59.804" v="123" actId="207"/>
          <ac:spMkLst>
            <pc:docMk/>
            <pc:sldMk cId="3530711670" sldId="350"/>
            <ac:spMk id="7" creationId="{C9FB8DCF-6B2C-4A04-B153-588BE5259EDD}"/>
          </ac:spMkLst>
        </pc:spChg>
        <pc:picChg chg="mod">
          <ac:chgData name="Jackson Lam" userId="32eacf31-ef64-4152-a98e-82afd854682f" providerId="ADAL" clId="{37171251-1875-4B4B-A2AC-9ED8279369A9}" dt="2021-08-13T04:29:51.569" v="127" actId="1366"/>
          <ac:picMkLst>
            <pc:docMk/>
            <pc:sldMk cId="3530711670" sldId="350"/>
            <ac:picMk id="5" creationId="{0987C11B-7E8F-4E47-9126-B6EF1D8633BA}"/>
          </ac:picMkLst>
        </pc:picChg>
      </pc:sldChg>
    </pc:docChg>
  </pc:docChgLst>
  <pc:docChgLst>
    <pc:chgData name="Elva Lee" userId="e80289c2-95ec-4a86-9169-067b430f8ef3" providerId="ADAL" clId="{2D810059-0EBB-4428-80DC-056729FA34DF}"/>
    <pc:docChg chg="undo custSel addSld delSld modSld sldOrd">
      <pc:chgData name="Elva Lee" userId="e80289c2-95ec-4a86-9169-067b430f8ef3" providerId="ADAL" clId="{2D810059-0EBB-4428-80DC-056729FA34DF}" dt="2021-08-09T06:07:48.366" v="4251" actId="20577"/>
      <pc:docMkLst>
        <pc:docMk/>
      </pc:docMkLst>
      <pc:sldChg chg="addSp modSp mod">
        <pc:chgData name="Elva Lee" userId="e80289c2-95ec-4a86-9169-067b430f8ef3" providerId="ADAL" clId="{2D810059-0EBB-4428-80DC-056729FA34DF}" dt="2021-08-09T06:07:43.530" v="4248" actId="20577"/>
        <pc:sldMkLst>
          <pc:docMk/>
          <pc:sldMk cId="2257738874" sldId="259"/>
        </pc:sldMkLst>
        <pc:spChg chg="mod">
          <ac:chgData name="Elva Lee" userId="e80289c2-95ec-4a86-9169-067b430f8ef3" providerId="ADAL" clId="{2D810059-0EBB-4428-80DC-056729FA34DF}" dt="2021-08-09T06:07:41.713" v="4246"/>
          <ac:spMkLst>
            <pc:docMk/>
            <pc:sldMk cId="2257738874" sldId="259"/>
            <ac:spMk id="21" creationId="{BDDE2FB3-0B5F-4341-87AA-580BC9AC9AAB}"/>
          </ac:spMkLst>
        </pc:spChg>
        <pc:spChg chg="mod">
          <ac:chgData name="Elva Lee" userId="e80289c2-95ec-4a86-9169-067b430f8ef3" providerId="ADAL" clId="{2D810059-0EBB-4428-80DC-056729FA34DF}" dt="2021-08-09T06:07:43.530" v="4248" actId="20577"/>
          <ac:spMkLst>
            <pc:docMk/>
            <pc:sldMk cId="2257738874" sldId="259"/>
            <ac:spMk id="22" creationId="{AEDFDAF1-4AA0-46BD-870C-3D847ECC0439}"/>
          </ac:spMkLst>
        </pc:spChg>
        <pc:grpChg chg="add mod">
          <ac:chgData name="Elva Lee" userId="e80289c2-95ec-4a86-9169-067b430f8ef3" providerId="ADAL" clId="{2D810059-0EBB-4428-80DC-056729FA34DF}" dt="2021-08-09T06:07:41.713" v="4246"/>
          <ac:grpSpMkLst>
            <pc:docMk/>
            <pc:sldMk cId="2257738874" sldId="259"/>
            <ac:grpSpMk id="20" creationId="{C6A530A5-9D2E-4E21-9055-A51D733CD15C}"/>
          </ac:grpSpMkLst>
        </pc:grpChg>
      </pc:sldChg>
      <pc:sldChg chg="modSp mod ord">
        <pc:chgData name="Elva Lee" userId="e80289c2-95ec-4a86-9169-067b430f8ef3" providerId="ADAL" clId="{2D810059-0EBB-4428-80DC-056729FA34DF}" dt="2021-08-09T01:54:57.547" v="415"/>
        <pc:sldMkLst>
          <pc:docMk/>
          <pc:sldMk cId="338586186" sldId="261"/>
        </pc:sldMkLst>
        <pc:spChg chg="mod">
          <ac:chgData name="Elva Lee" userId="e80289c2-95ec-4a86-9169-067b430f8ef3" providerId="ADAL" clId="{2D810059-0EBB-4428-80DC-056729FA34DF}" dt="2021-08-09T01:54:03" v="357" actId="20577"/>
          <ac:spMkLst>
            <pc:docMk/>
            <pc:sldMk cId="338586186" sldId="261"/>
            <ac:spMk id="9" creationId="{EE2D3071-3BC2-034F-A5AE-DFDBA26EA188}"/>
          </ac:spMkLst>
        </pc:spChg>
        <pc:spChg chg="mod">
          <ac:chgData name="Elva Lee" userId="e80289c2-95ec-4a86-9169-067b430f8ef3" providerId="ADAL" clId="{2D810059-0EBB-4428-80DC-056729FA34DF}" dt="2021-08-09T01:54:15.574" v="370" actId="20577"/>
          <ac:spMkLst>
            <pc:docMk/>
            <pc:sldMk cId="338586186" sldId="261"/>
            <ac:spMk id="14" creationId="{E07282B2-F2F4-4F00-BBD0-8073C61CAF95}"/>
          </ac:spMkLst>
        </pc:spChg>
      </pc:sldChg>
      <pc:sldChg chg="modSp mod">
        <pc:chgData name="Elva Lee" userId="e80289c2-95ec-4a86-9169-067b430f8ef3" providerId="ADAL" clId="{2D810059-0EBB-4428-80DC-056729FA34DF}" dt="2021-08-09T05:35:51.305" v="3502" actId="20577"/>
        <pc:sldMkLst>
          <pc:docMk/>
          <pc:sldMk cId="208529219" sldId="262"/>
        </pc:sldMkLst>
        <pc:spChg chg="mod">
          <ac:chgData name="Elva Lee" userId="e80289c2-95ec-4a86-9169-067b430f8ef3" providerId="ADAL" clId="{2D810059-0EBB-4428-80DC-056729FA34DF}" dt="2021-08-09T05:35:51.305" v="3502" actId="20577"/>
          <ac:spMkLst>
            <pc:docMk/>
            <pc:sldMk cId="208529219" sldId="262"/>
            <ac:spMk id="5" creationId="{CDAF67EF-F105-4CD0-84D1-220246AAAAB0}"/>
          </ac:spMkLst>
        </pc:spChg>
      </pc:sldChg>
      <pc:sldChg chg="modSp mod">
        <pc:chgData name="Elva Lee" userId="e80289c2-95ec-4a86-9169-067b430f8ef3" providerId="ADAL" clId="{2D810059-0EBB-4428-80DC-056729FA34DF}" dt="2021-08-09T03:16:02.471" v="1372" actId="20577"/>
        <pc:sldMkLst>
          <pc:docMk/>
          <pc:sldMk cId="3449069583" sldId="265"/>
        </pc:sldMkLst>
        <pc:spChg chg="mod">
          <ac:chgData name="Elva Lee" userId="e80289c2-95ec-4a86-9169-067b430f8ef3" providerId="ADAL" clId="{2D810059-0EBB-4428-80DC-056729FA34DF}" dt="2021-08-09T03:16:02.471" v="1372" actId="20577"/>
          <ac:spMkLst>
            <pc:docMk/>
            <pc:sldMk cId="3449069583" sldId="265"/>
            <ac:spMk id="3" creationId="{5EA260A6-B058-A544-A5BC-BB93871CE707}"/>
          </ac:spMkLst>
        </pc:spChg>
      </pc:sldChg>
      <pc:sldChg chg="modSp mod">
        <pc:chgData name="Elva Lee" userId="e80289c2-95ec-4a86-9169-067b430f8ef3" providerId="ADAL" clId="{2D810059-0EBB-4428-80DC-056729FA34DF}" dt="2021-08-09T05:34:22.842" v="3455" actId="20577"/>
        <pc:sldMkLst>
          <pc:docMk/>
          <pc:sldMk cId="2530546790" sldId="266"/>
        </pc:sldMkLst>
        <pc:spChg chg="mod">
          <ac:chgData name="Elva Lee" userId="e80289c2-95ec-4a86-9169-067b430f8ef3" providerId="ADAL" clId="{2D810059-0EBB-4428-80DC-056729FA34DF}" dt="2021-08-09T05:34:22.842" v="3455" actId="20577"/>
          <ac:spMkLst>
            <pc:docMk/>
            <pc:sldMk cId="2530546790" sldId="266"/>
            <ac:spMk id="3" creationId="{5EA260A6-B058-A544-A5BC-BB93871CE707}"/>
          </ac:spMkLst>
        </pc:spChg>
      </pc:sldChg>
      <pc:sldChg chg="modSp add del mod ord">
        <pc:chgData name="Elva Lee" userId="e80289c2-95ec-4a86-9169-067b430f8ef3" providerId="ADAL" clId="{2D810059-0EBB-4428-80DC-056729FA34DF}" dt="2021-08-09T04:30:21.308" v="3341" actId="20577"/>
        <pc:sldMkLst>
          <pc:docMk/>
          <pc:sldMk cId="2834787556" sldId="274"/>
        </pc:sldMkLst>
        <pc:spChg chg="mod">
          <ac:chgData name="Elva Lee" userId="e80289c2-95ec-4a86-9169-067b430f8ef3" providerId="ADAL" clId="{2D810059-0EBB-4428-80DC-056729FA34DF}" dt="2021-08-09T04:30:21.308" v="3341" actId="20577"/>
          <ac:spMkLst>
            <pc:docMk/>
            <pc:sldMk cId="2834787556" sldId="274"/>
            <ac:spMk id="18" creationId="{B0F69C12-5207-49A5-BDA0-2A7B673B45F5}"/>
          </ac:spMkLst>
        </pc:spChg>
      </pc:sldChg>
      <pc:sldChg chg="modSp mod ord">
        <pc:chgData name="Elva Lee" userId="e80289c2-95ec-4a86-9169-067b430f8ef3" providerId="ADAL" clId="{2D810059-0EBB-4428-80DC-056729FA34DF}" dt="2021-08-09T05:54:09.844" v="4087"/>
        <pc:sldMkLst>
          <pc:docMk/>
          <pc:sldMk cId="3422503968" sldId="275"/>
        </pc:sldMkLst>
        <pc:spChg chg="mod">
          <ac:chgData name="Elva Lee" userId="e80289c2-95ec-4a86-9169-067b430f8ef3" providerId="ADAL" clId="{2D810059-0EBB-4428-80DC-056729FA34DF}" dt="2021-08-09T04:22:34.177" v="3119" actId="20577"/>
          <ac:spMkLst>
            <pc:docMk/>
            <pc:sldMk cId="3422503968" sldId="275"/>
            <ac:spMk id="15" creationId="{6E2B5C7F-7468-4CCA-A069-E43D5FFD8D05}"/>
          </ac:spMkLst>
        </pc:spChg>
      </pc:sldChg>
      <pc:sldChg chg="delSp modSp mod">
        <pc:chgData name="Elva Lee" userId="e80289c2-95ec-4a86-9169-067b430f8ef3" providerId="ADAL" clId="{2D810059-0EBB-4428-80DC-056729FA34DF}" dt="2021-08-09T05:35:14.133" v="3471" actId="207"/>
        <pc:sldMkLst>
          <pc:docMk/>
          <pc:sldMk cId="300232966" sldId="278"/>
        </pc:sldMkLst>
        <pc:spChg chg="del">
          <ac:chgData name="Elva Lee" userId="e80289c2-95ec-4a86-9169-067b430f8ef3" providerId="ADAL" clId="{2D810059-0EBB-4428-80DC-056729FA34DF}" dt="2021-08-09T01:47:32.436" v="175" actId="478"/>
          <ac:spMkLst>
            <pc:docMk/>
            <pc:sldMk cId="300232966" sldId="278"/>
            <ac:spMk id="3" creationId="{D13F1FAD-99C3-4E80-94C1-88BDA69674DE}"/>
          </ac:spMkLst>
        </pc:spChg>
        <pc:spChg chg="mod">
          <ac:chgData name="Elva Lee" userId="e80289c2-95ec-4a86-9169-067b430f8ef3" providerId="ADAL" clId="{2D810059-0EBB-4428-80DC-056729FA34DF}" dt="2021-08-09T05:35:14.133" v="3471" actId="207"/>
          <ac:spMkLst>
            <pc:docMk/>
            <pc:sldMk cId="300232966" sldId="278"/>
            <ac:spMk id="5" creationId="{688186EB-B8B0-4EAC-A26C-4B79ADCFE385}"/>
          </ac:spMkLst>
        </pc:spChg>
      </pc:sldChg>
      <pc:sldChg chg="modSp mod">
        <pc:chgData name="Elva Lee" userId="e80289c2-95ec-4a86-9169-067b430f8ef3" providerId="ADAL" clId="{2D810059-0EBB-4428-80DC-056729FA34DF}" dt="2021-08-09T04:27:25.673" v="3291" actId="1076"/>
        <pc:sldMkLst>
          <pc:docMk/>
          <pc:sldMk cId="3988734497" sldId="279"/>
        </pc:sldMkLst>
        <pc:spChg chg="mod">
          <ac:chgData name="Elva Lee" userId="e80289c2-95ec-4a86-9169-067b430f8ef3" providerId="ADAL" clId="{2D810059-0EBB-4428-80DC-056729FA34DF}" dt="2021-08-09T04:27:25.673" v="3291" actId="1076"/>
          <ac:spMkLst>
            <pc:docMk/>
            <pc:sldMk cId="3988734497" sldId="279"/>
            <ac:spMk id="5" creationId="{526927C1-291A-47FF-A943-2BD1566CDDCB}"/>
          </ac:spMkLst>
        </pc:spChg>
      </pc:sldChg>
      <pc:sldChg chg="modSp mod">
        <pc:chgData name="Elva Lee" userId="e80289c2-95ec-4a86-9169-067b430f8ef3" providerId="ADAL" clId="{2D810059-0EBB-4428-80DC-056729FA34DF}" dt="2021-08-09T04:21:59.174" v="3049" actId="20577"/>
        <pc:sldMkLst>
          <pc:docMk/>
          <pc:sldMk cId="2304447717" sldId="281"/>
        </pc:sldMkLst>
        <pc:spChg chg="mod">
          <ac:chgData name="Elva Lee" userId="e80289c2-95ec-4a86-9169-067b430f8ef3" providerId="ADAL" clId="{2D810059-0EBB-4428-80DC-056729FA34DF}" dt="2021-08-09T04:21:59.174" v="3049" actId="20577"/>
          <ac:spMkLst>
            <pc:docMk/>
            <pc:sldMk cId="2304447717" sldId="281"/>
            <ac:spMk id="14" creationId="{F14F4311-E096-4870-905A-09D366271C52}"/>
          </ac:spMkLst>
        </pc:spChg>
      </pc:sldChg>
      <pc:sldChg chg="delSp modSp del mod ord">
        <pc:chgData name="Elva Lee" userId="e80289c2-95ec-4a86-9169-067b430f8ef3" providerId="ADAL" clId="{2D810059-0EBB-4428-80DC-056729FA34DF}" dt="2021-08-09T04:25:33.839" v="3181" actId="2696"/>
        <pc:sldMkLst>
          <pc:docMk/>
          <pc:sldMk cId="64577987" sldId="283"/>
        </pc:sldMkLst>
        <pc:spChg chg="mod">
          <ac:chgData name="Elva Lee" userId="e80289c2-95ec-4a86-9169-067b430f8ef3" providerId="ADAL" clId="{2D810059-0EBB-4428-80DC-056729FA34DF}" dt="2021-08-09T04:07:56.380" v="2363" actId="20577"/>
          <ac:spMkLst>
            <pc:docMk/>
            <pc:sldMk cId="64577987" sldId="283"/>
            <ac:spMk id="11" creationId="{817EFE34-F910-49A6-8C39-2179B43B9A8C}"/>
          </ac:spMkLst>
        </pc:spChg>
        <pc:spChg chg="del">
          <ac:chgData name="Elva Lee" userId="e80289c2-95ec-4a86-9169-067b430f8ef3" providerId="ADAL" clId="{2D810059-0EBB-4428-80DC-056729FA34DF}" dt="2021-08-09T03:19:45.199" v="1464" actId="478"/>
          <ac:spMkLst>
            <pc:docMk/>
            <pc:sldMk cId="64577987" sldId="283"/>
            <ac:spMk id="15" creationId="{D2915D1A-F703-4C58-8BD3-549900260E91}"/>
          </ac:spMkLst>
        </pc:spChg>
        <pc:picChg chg="del">
          <ac:chgData name="Elva Lee" userId="e80289c2-95ec-4a86-9169-067b430f8ef3" providerId="ADAL" clId="{2D810059-0EBB-4428-80DC-056729FA34DF}" dt="2021-08-09T03:19:46.286" v="1465" actId="478"/>
          <ac:picMkLst>
            <pc:docMk/>
            <pc:sldMk cId="64577987" sldId="283"/>
            <ac:picMk id="14" creationId="{A5D5CAB6-A412-475E-A57A-141F389861FF}"/>
          </ac:picMkLst>
        </pc:picChg>
      </pc:sldChg>
      <pc:sldChg chg="modSp del mod ord">
        <pc:chgData name="Elva Lee" userId="e80289c2-95ec-4a86-9169-067b430f8ef3" providerId="ADAL" clId="{2D810059-0EBB-4428-80DC-056729FA34DF}" dt="2021-08-09T05:47:19.460" v="3915" actId="2696"/>
        <pc:sldMkLst>
          <pc:docMk/>
          <pc:sldMk cId="3247549624" sldId="286"/>
        </pc:sldMkLst>
        <pc:spChg chg="mod">
          <ac:chgData name="Elva Lee" userId="e80289c2-95ec-4a86-9169-067b430f8ef3" providerId="ADAL" clId="{2D810059-0EBB-4428-80DC-056729FA34DF}" dt="2021-08-09T04:21:50.992" v="3027" actId="20577"/>
          <ac:spMkLst>
            <pc:docMk/>
            <pc:sldMk cId="3247549624" sldId="286"/>
            <ac:spMk id="17" creationId="{B92C7CD5-4DBA-40A1-B174-715984CA1C1A}"/>
          </ac:spMkLst>
        </pc:spChg>
      </pc:sldChg>
      <pc:sldChg chg="addSp delSp modSp mod">
        <pc:chgData name="Elva Lee" userId="e80289c2-95ec-4a86-9169-067b430f8ef3" providerId="ADAL" clId="{2D810059-0EBB-4428-80DC-056729FA34DF}" dt="2021-08-09T05:49:14.558" v="4037" actId="404"/>
        <pc:sldMkLst>
          <pc:docMk/>
          <pc:sldMk cId="3506963528" sldId="286"/>
        </pc:sldMkLst>
        <pc:spChg chg="add del mod">
          <ac:chgData name="Elva Lee" userId="e80289c2-95ec-4a86-9169-067b430f8ef3" providerId="ADAL" clId="{2D810059-0EBB-4428-80DC-056729FA34DF}" dt="2021-08-09T05:47:36.395" v="3918" actId="478"/>
          <ac:spMkLst>
            <pc:docMk/>
            <pc:sldMk cId="3506963528" sldId="286"/>
            <ac:spMk id="10" creationId="{4BDE389F-2A63-4EE4-8CC4-3A6CDDBE29CF}"/>
          </ac:spMkLst>
        </pc:spChg>
        <pc:spChg chg="add mod">
          <ac:chgData name="Elva Lee" userId="e80289c2-95ec-4a86-9169-067b430f8ef3" providerId="ADAL" clId="{2D810059-0EBB-4428-80DC-056729FA34DF}" dt="2021-08-09T05:49:14.558" v="4037" actId="404"/>
          <ac:spMkLst>
            <pc:docMk/>
            <pc:sldMk cId="3506963528" sldId="286"/>
            <ac:spMk id="13" creationId="{3FDE2AA2-80AA-4AF2-A5AB-C38A9188D81F}"/>
          </ac:spMkLst>
        </pc:spChg>
        <pc:spChg chg="mod">
          <ac:chgData name="Elva Lee" userId="e80289c2-95ec-4a86-9169-067b430f8ef3" providerId="ADAL" clId="{2D810059-0EBB-4428-80DC-056729FA34DF}" dt="2021-08-09T05:47:46.905" v="3941" actId="20577"/>
          <ac:spMkLst>
            <pc:docMk/>
            <pc:sldMk cId="3506963528" sldId="286"/>
            <ac:spMk id="17" creationId="{B92C7CD5-4DBA-40A1-B174-715984CA1C1A}"/>
          </ac:spMkLst>
        </pc:spChg>
      </pc:sldChg>
      <pc:sldChg chg="modSp mod">
        <pc:chgData name="Elva Lee" userId="e80289c2-95ec-4a86-9169-067b430f8ef3" providerId="ADAL" clId="{2D810059-0EBB-4428-80DC-056729FA34DF}" dt="2021-08-09T04:22:11.846" v="3076" actId="20577"/>
        <pc:sldMkLst>
          <pc:docMk/>
          <pc:sldMk cId="3834675439" sldId="288"/>
        </pc:sldMkLst>
        <pc:spChg chg="mod">
          <ac:chgData name="Elva Lee" userId="e80289c2-95ec-4a86-9169-067b430f8ef3" providerId="ADAL" clId="{2D810059-0EBB-4428-80DC-056729FA34DF}" dt="2021-08-09T04:22:11.846" v="3076" actId="20577"/>
          <ac:spMkLst>
            <pc:docMk/>
            <pc:sldMk cId="3834675439" sldId="288"/>
            <ac:spMk id="15" creationId="{0E503596-77CF-4ED6-AA0E-198DE031FE2F}"/>
          </ac:spMkLst>
        </pc:spChg>
      </pc:sldChg>
      <pc:sldChg chg="del">
        <pc:chgData name="Elva Lee" userId="e80289c2-95ec-4a86-9169-067b430f8ef3" providerId="ADAL" clId="{2D810059-0EBB-4428-80DC-056729FA34DF}" dt="2021-08-09T04:20:37.492" v="2963" actId="2696"/>
        <pc:sldMkLst>
          <pc:docMk/>
          <pc:sldMk cId="3194450255" sldId="289"/>
        </pc:sldMkLst>
      </pc:sldChg>
      <pc:sldChg chg="addSp delSp modSp mod">
        <pc:chgData name="Elva Lee" userId="e80289c2-95ec-4a86-9169-067b430f8ef3" providerId="ADAL" clId="{2D810059-0EBB-4428-80DC-056729FA34DF}" dt="2021-08-09T06:07:48.366" v="4251" actId="20577"/>
        <pc:sldMkLst>
          <pc:docMk/>
          <pc:sldMk cId="1385839599" sldId="303"/>
        </pc:sldMkLst>
        <pc:spChg chg="mod">
          <ac:chgData name="Elva Lee" userId="e80289c2-95ec-4a86-9169-067b430f8ef3" providerId="ADAL" clId="{2D810059-0EBB-4428-80DC-056729FA34DF}" dt="2021-08-09T05:37:23.479" v="3539" actId="207"/>
          <ac:spMkLst>
            <pc:docMk/>
            <pc:sldMk cId="1385839599" sldId="303"/>
            <ac:spMk id="9" creationId="{BC7905F6-8839-4BE2-80ED-02AB8F93CDFF}"/>
          </ac:spMkLst>
        </pc:spChg>
        <pc:spChg chg="mod">
          <ac:chgData name="Elva Lee" userId="e80289c2-95ec-4a86-9169-067b430f8ef3" providerId="ADAL" clId="{2D810059-0EBB-4428-80DC-056729FA34DF}" dt="2021-08-09T06:07:46.564" v="4249"/>
          <ac:spMkLst>
            <pc:docMk/>
            <pc:sldMk cId="1385839599" sldId="303"/>
            <ac:spMk id="11" creationId="{D4095C4E-35E9-4D1E-94C4-1135513C1A37}"/>
          </ac:spMkLst>
        </pc:spChg>
        <pc:spChg chg="mod">
          <ac:chgData name="Elva Lee" userId="e80289c2-95ec-4a86-9169-067b430f8ef3" providerId="ADAL" clId="{2D810059-0EBB-4428-80DC-056729FA34DF}" dt="2021-08-09T06:07:48.366" v="4251" actId="20577"/>
          <ac:spMkLst>
            <pc:docMk/>
            <pc:sldMk cId="1385839599" sldId="303"/>
            <ac:spMk id="12" creationId="{EA73C4D7-1626-476C-9054-867F025E26D9}"/>
          </ac:spMkLst>
        </pc:spChg>
        <pc:grpChg chg="add mod">
          <ac:chgData name="Elva Lee" userId="e80289c2-95ec-4a86-9169-067b430f8ef3" providerId="ADAL" clId="{2D810059-0EBB-4428-80DC-056729FA34DF}" dt="2021-08-09T06:07:46.564" v="4249"/>
          <ac:grpSpMkLst>
            <pc:docMk/>
            <pc:sldMk cId="1385839599" sldId="303"/>
            <ac:grpSpMk id="7" creationId="{E4FD9983-5C2A-4E39-B470-70D72FD4F0FE}"/>
          </ac:grpSpMkLst>
        </pc:grpChg>
        <pc:picChg chg="del">
          <ac:chgData name="Elva Lee" userId="e80289c2-95ec-4a86-9169-067b430f8ef3" providerId="ADAL" clId="{2D810059-0EBB-4428-80DC-056729FA34DF}" dt="2021-08-09T05:45:55.492" v="3881" actId="478"/>
          <ac:picMkLst>
            <pc:docMk/>
            <pc:sldMk cId="1385839599" sldId="303"/>
            <ac:picMk id="8" creationId="{A6FA262A-7F70-4A06-9D7A-3DCAF9EC1828}"/>
          </ac:picMkLst>
        </pc:picChg>
      </pc:sldChg>
      <pc:sldChg chg="addSp delSp modSp mod">
        <pc:chgData name="Elva Lee" userId="e80289c2-95ec-4a86-9169-067b430f8ef3" providerId="ADAL" clId="{2D810059-0EBB-4428-80DC-056729FA34DF}" dt="2021-08-09T05:37:50.082" v="3566" actId="20577"/>
        <pc:sldMkLst>
          <pc:docMk/>
          <pc:sldMk cId="349261677" sldId="317"/>
        </pc:sldMkLst>
        <pc:spChg chg="mod">
          <ac:chgData name="Elva Lee" userId="e80289c2-95ec-4a86-9169-067b430f8ef3" providerId="ADAL" clId="{2D810059-0EBB-4428-80DC-056729FA34DF}" dt="2021-08-09T01:51:30.002" v="326" actId="20577"/>
          <ac:spMkLst>
            <pc:docMk/>
            <pc:sldMk cId="349261677" sldId="317"/>
            <ac:spMk id="4" creationId="{8FB4482D-05C5-49D6-9D01-BD2876AE15CA}"/>
          </ac:spMkLst>
        </pc:spChg>
        <pc:spChg chg="add del mod">
          <ac:chgData name="Elva Lee" userId="e80289c2-95ec-4a86-9169-067b430f8ef3" providerId="ADAL" clId="{2D810059-0EBB-4428-80DC-056729FA34DF}" dt="2021-08-09T01:50:42.100" v="289" actId="1076"/>
          <ac:spMkLst>
            <pc:docMk/>
            <pc:sldMk cId="349261677" sldId="317"/>
            <ac:spMk id="5" creationId="{A3437CFD-85DF-4FF5-8FAB-FD3EEDF57436}"/>
          </ac:spMkLst>
        </pc:spChg>
        <pc:spChg chg="mod">
          <ac:chgData name="Elva Lee" userId="e80289c2-95ec-4a86-9169-067b430f8ef3" providerId="ADAL" clId="{2D810059-0EBB-4428-80DC-056729FA34DF}" dt="2021-08-09T01:51:10.502" v="300" actId="1076"/>
          <ac:spMkLst>
            <pc:docMk/>
            <pc:sldMk cId="349261677" sldId="317"/>
            <ac:spMk id="7" creationId="{40949513-CF43-4380-A88D-0B6B4602A726}"/>
          </ac:spMkLst>
        </pc:spChg>
        <pc:spChg chg="mod">
          <ac:chgData name="Elva Lee" userId="e80289c2-95ec-4a86-9169-067b430f8ef3" providerId="ADAL" clId="{2D810059-0EBB-4428-80DC-056729FA34DF}" dt="2021-08-09T01:55:52.545" v="458" actId="20577"/>
          <ac:spMkLst>
            <pc:docMk/>
            <pc:sldMk cId="349261677" sldId="317"/>
            <ac:spMk id="10" creationId="{854319F4-E31B-43D8-87EA-CF4E5FB0953B}"/>
          </ac:spMkLst>
        </pc:spChg>
        <pc:spChg chg="mod">
          <ac:chgData name="Elva Lee" userId="e80289c2-95ec-4a86-9169-067b430f8ef3" providerId="ADAL" clId="{2D810059-0EBB-4428-80DC-056729FA34DF}" dt="2021-08-09T01:50:47.863" v="291" actId="1076"/>
          <ac:spMkLst>
            <pc:docMk/>
            <pc:sldMk cId="349261677" sldId="317"/>
            <ac:spMk id="12" creationId="{CCA501D4-2824-4403-A813-142E8351C64A}"/>
          </ac:spMkLst>
        </pc:spChg>
        <pc:spChg chg="mod">
          <ac:chgData name="Elva Lee" userId="e80289c2-95ec-4a86-9169-067b430f8ef3" providerId="ADAL" clId="{2D810059-0EBB-4428-80DC-056729FA34DF}" dt="2021-08-09T05:37:50.082" v="3566" actId="20577"/>
          <ac:spMkLst>
            <pc:docMk/>
            <pc:sldMk cId="349261677" sldId="317"/>
            <ac:spMk id="13" creationId="{C361BB31-D3D8-452B-BBE6-DDAD2B7E8272}"/>
          </ac:spMkLst>
        </pc:spChg>
        <pc:spChg chg="mod">
          <ac:chgData name="Elva Lee" userId="e80289c2-95ec-4a86-9169-067b430f8ef3" providerId="ADAL" clId="{2D810059-0EBB-4428-80DC-056729FA34DF}" dt="2021-08-09T01:50:58.597" v="295" actId="1076"/>
          <ac:spMkLst>
            <pc:docMk/>
            <pc:sldMk cId="349261677" sldId="317"/>
            <ac:spMk id="14" creationId="{E41418AD-A5A7-46DD-BBBD-4767A7E62883}"/>
          </ac:spMkLst>
        </pc:spChg>
        <pc:spChg chg="del">
          <ac:chgData name="Elva Lee" userId="e80289c2-95ec-4a86-9169-067b430f8ef3" providerId="ADAL" clId="{2D810059-0EBB-4428-80DC-056729FA34DF}" dt="2021-08-09T01:43:08.545" v="153" actId="478"/>
          <ac:spMkLst>
            <pc:docMk/>
            <pc:sldMk cId="349261677" sldId="317"/>
            <ac:spMk id="15" creationId="{326DC3F4-BC7C-4034-8BE6-03C5BA7F76C5}"/>
          </ac:spMkLst>
        </pc:spChg>
        <pc:spChg chg="del">
          <ac:chgData name="Elva Lee" userId="e80289c2-95ec-4a86-9169-067b430f8ef3" providerId="ADAL" clId="{2D810059-0EBB-4428-80DC-056729FA34DF}" dt="2021-08-09T01:42:32.106" v="114" actId="478"/>
          <ac:spMkLst>
            <pc:docMk/>
            <pc:sldMk cId="349261677" sldId="317"/>
            <ac:spMk id="16" creationId="{30C43CE4-07D6-468B-85CF-A378738A8DDA}"/>
          </ac:spMkLst>
        </pc:spChg>
        <pc:spChg chg="mod">
          <ac:chgData name="Elva Lee" userId="e80289c2-95ec-4a86-9169-067b430f8ef3" providerId="ADAL" clId="{2D810059-0EBB-4428-80DC-056729FA34DF}" dt="2021-08-09T01:50:36.877" v="287" actId="1076"/>
          <ac:spMkLst>
            <pc:docMk/>
            <pc:sldMk cId="349261677" sldId="317"/>
            <ac:spMk id="17" creationId="{5A3EE786-2D0D-4233-BB2C-684F4C283AFB}"/>
          </ac:spMkLst>
        </pc:spChg>
        <pc:spChg chg="add del mod">
          <ac:chgData name="Elva Lee" userId="e80289c2-95ec-4a86-9169-067b430f8ef3" providerId="ADAL" clId="{2D810059-0EBB-4428-80DC-056729FA34DF}" dt="2021-08-09T01:51:07.427" v="298" actId="478"/>
          <ac:spMkLst>
            <pc:docMk/>
            <pc:sldMk cId="349261677" sldId="317"/>
            <ac:spMk id="21" creationId="{67813103-5D25-4F2D-ABB7-85921B8BC218}"/>
          </ac:spMkLst>
        </pc:spChg>
      </pc:sldChg>
      <pc:sldChg chg="modSp mod ord">
        <pc:chgData name="Elva Lee" userId="e80289c2-95ec-4a86-9169-067b430f8ef3" providerId="ADAL" clId="{2D810059-0EBB-4428-80DC-056729FA34DF}" dt="2021-08-09T01:54:57.547" v="415"/>
        <pc:sldMkLst>
          <pc:docMk/>
          <pc:sldMk cId="306036974" sldId="319"/>
        </pc:sldMkLst>
        <pc:spChg chg="mod">
          <ac:chgData name="Elva Lee" userId="e80289c2-95ec-4a86-9169-067b430f8ef3" providerId="ADAL" clId="{2D810059-0EBB-4428-80DC-056729FA34DF}" dt="2021-08-09T01:54:42.073" v="413" actId="20577"/>
          <ac:spMkLst>
            <pc:docMk/>
            <pc:sldMk cId="306036974" sldId="319"/>
            <ac:spMk id="9" creationId="{EE2D3071-3BC2-034F-A5AE-DFDBA26EA188}"/>
          </ac:spMkLst>
        </pc:spChg>
        <pc:spChg chg="mod">
          <ac:chgData name="Elva Lee" userId="e80289c2-95ec-4a86-9169-067b430f8ef3" providerId="ADAL" clId="{2D810059-0EBB-4428-80DC-056729FA34DF}" dt="2021-08-09T01:54:27.357" v="383" actId="20577"/>
          <ac:spMkLst>
            <pc:docMk/>
            <pc:sldMk cId="306036974" sldId="319"/>
            <ac:spMk id="14" creationId="{E07282B2-F2F4-4F00-BBD0-8073C61CAF95}"/>
          </ac:spMkLst>
        </pc:spChg>
      </pc:sldChg>
      <pc:sldChg chg="addSp modSp mod">
        <pc:chgData name="Elva Lee" userId="e80289c2-95ec-4a86-9169-067b430f8ef3" providerId="ADAL" clId="{2D810059-0EBB-4428-80DC-056729FA34DF}" dt="2021-08-09T06:07:36.970" v="4245" actId="20577"/>
        <pc:sldMkLst>
          <pc:docMk/>
          <pc:sldMk cId="2048025620" sldId="320"/>
        </pc:sldMkLst>
        <pc:spChg chg="mod">
          <ac:chgData name="Elva Lee" userId="e80289c2-95ec-4a86-9169-067b430f8ef3" providerId="ADAL" clId="{2D810059-0EBB-4428-80DC-056729FA34DF}" dt="2021-08-09T06:07:34.542" v="4243"/>
          <ac:spMkLst>
            <pc:docMk/>
            <pc:sldMk cId="2048025620" sldId="320"/>
            <ac:spMk id="8" creationId="{17B0E2CC-6189-496E-9DB4-22FBA0BDB8BF}"/>
          </ac:spMkLst>
        </pc:spChg>
        <pc:spChg chg="mod">
          <ac:chgData name="Elva Lee" userId="e80289c2-95ec-4a86-9169-067b430f8ef3" providerId="ADAL" clId="{2D810059-0EBB-4428-80DC-056729FA34DF}" dt="2021-08-09T06:07:36.970" v="4245" actId="20577"/>
          <ac:spMkLst>
            <pc:docMk/>
            <pc:sldMk cId="2048025620" sldId="320"/>
            <ac:spMk id="10" creationId="{327EB792-0B98-4B7A-A187-3728F8949EFA}"/>
          </ac:spMkLst>
        </pc:spChg>
        <pc:spChg chg="mod">
          <ac:chgData name="Elva Lee" userId="e80289c2-95ec-4a86-9169-067b430f8ef3" providerId="ADAL" clId="{2D810059-0EBB-4428-80DC-056729FA34DF}" dt="2021-08-09T01:56:48.973" v="504" actId="20577"/>
          <ac:spMkLst>
            <pc:docMk/>
            <pc:sldMk cId="2048025620" sldId="320"/>
            <ac:spMk id="14" creationId="{E07282B2-F2F4-4F00-BBD0-8073C61CAF95}"/>
          </ac:spMkLst>
        </pc:spChg>
        <pc:grpChg chg="add mod">
          <ac:chgData name="Elva Lee" userId="e80289c2-95ec-4a86-9169-067b430f8ef3" providerId="ADAL" clId="{2D810059-0EBB-4428-80DC-056729FA34DF}" dt="2021-08-09T06:07:34.542" v="4243"/>
          <ac:grpSpMkLst>
            <pc:docMk/>
            <pc:sldMk cId="2048025620" sldId="320"/>
            <ac:grpSpMk id="7" creationId="{97E1699A-01B8-404F-89D5-7A263F68E12F}"/>
          </ac:grpSpMkLst>
        </pc:grpChg>
      </pc:sldChg>
      <pc:sldChg chg="addSp modSp mod">
        <pc:chgData name="Elva Lee" userId="e80289c2-95ec-4a86-9169-067b430f8ef3" providerId="ADAL" clId="{2D810059-0EBB-4428-80DC-056729FA34DF}" dt="2021-08-09T05:45:08.643" v="3875"/>
        <pc:sldMkLst>
          <pc:docMk/>
          <pc:sldMk cId="2433723929" sldId="321"/>
        </pc:sldMkLst>
        <pc:spChg chg="mod">
          <ac:chgData name="Elva Lee" userId="e80289c2-95ec-4a86-9169-067b430f8ef3" providerId="ADAL" clId="{2D810059-0EBB-4428-80DC-056729FA34DF}" dt="2021-08-09T03:57:58.043" v="2180" actId="207"/>
          <ac:spMkLst>
            <pc:docMk/>
            <pc:sldMk cId="2433723929" sldId="321"/>
            <ac:spMk id="10" creationId="{7875B8CC-C80B-433C-B7DA-E2210351B84C}"/>
          </ac:spMkLst>
        </pc:spChg>
        <pc:spChg chg="mod">
          <ac:chgData name="Elva Lee" userId="e80289c2-95ec-4a86-9169-067b430f8ef3" providerId="ADAL" clId="{2D810059-0EBB-4428-80DC-056729FA34DF}" dt="2021-08-09T03:58:01.098" v="2181" actId="207"/>
          <ac:spMkLst>
            <pc:docMk/>
            <pc:sldMk cId="2433723929" sldId="321"/>
            <ac:spMk id="16" creationId="{4F42B90B-CB73-48CC-85B8-C45DC2CAE3C2}"/>
          </ac:spMkLst>
        </pc:spChg>
        <pc:spChg chg="mod">
          <ac:chgData name="Elva Lee" userId="e80289c2-95ec-4a86-9169-067b430f8ef3" providerId="ADAL" clId="{2D810059-0EBB-4428-80DC-056729FA34DF}" dt="2021-08-09T03:58:03.531" v="2182" actId="207"/>
          <ac:spMkLst>
            <pc:docMk/>
            <pc:sldMk cId="2433723929" sldId="321"/>
            <ac:spMk id="17" creationId="{141E58C2-2E77-495D-9BBB-1509BB286012}"/>
          </ac:spMkLst>
        </pc:spChg>
        <pc:spChg chg="mod">
          <ac:chgData name="Elva Lee" userId="e80289c2-95ec-4a86-9169-067b430f8ef3" providerId="ADAL" clId="{2D810059-0EBB-4428-80DC-056729FA34DF}" dt="2021-08-09T05:45:08.643" v="3875"/>
          <ac:spMkLst>
            <pc:docMk/>
            <pc:sldMk cId="2433723929" sldId="321"/>
            <ac:spMk id="25" creationId="{108F8915-0B15-4359-853E-25E896E75E4F}"/>
          </ac:spMkLst>
        </pc:spChg>
        <pc:spChg chg="mod">
          <ac:chgData name="Elva Lee" userId="e80289c2-95ec-4a86-9169-067b430f8ef3" providerId="ADAL" clId="{2D810059-0EBB-4428-80DC-056729FA34DF}" dt="2021-08-09T05:45:08.643" v="3875"/>
          <ac:spMkLst>
            <pc:docMk/>
            <pc:sldMk cId="2433723929" sldId="321"/>
            <ac:spMk id="26" creationId="{DF7853CA-8FC9-434C-B3DC-1205965805F0}"/>
          </ac:spMkLst>
        </pc:spChg>
        <pc:grpChg chg="add mod">
          <ac:chgData name="Elva Lee" userId="e80289c2-95ec-4a86-9169-067b430f8ef3" providerId="ADAL" clId="{2D810059-0EBB-4428-80DC-056729FA34DF}" dt="2021-08-09T05:45:08.643" v="3875"/>
          <ac:grpSpMkLst>
            <pc:docMk/>
            <pc:sldMk cId="2433723929" sldId="321"/>
            <ac:grpSpMk id="21" creationId="{E7FB8DE4-BF64-4D67-9774-7D4B62ED4C19}"/>
          </ac:grpSpMkLst>
        </pc:grpChg>
      </pc:sldChg>
      <pc:sldChg chg="modSp mod">
        <pc:chgData name="Elva Lee" userId="e80289c2-95ec-4a86-9169-067b430f8ef3" providerId="ADAL" clId="{2D810059-0EBB-4428-80DC-056729FA34DF}" dt="2021-08-09T04:19:41.610" v="2960" actId="20577"/>
        <pc:sldMkLst>
          <pc:docMk/>
          <pc:sldMk cId="1901210374" sldId="322"/>
        </pc:sldMkLst>
        <pc:spChg chg="mod">
          <ac:chgData name="Elva Lee" userId="e80289c2-95ec-4a86-9169-067b430f8ef3" providerId="ADAL" clId="{2D810059-0EBB-4428-80DC-056729FA34DF}" dt="2021-08-09T04:19:41.610" v="2960" actId="20577"/>
          <ac:spMkLst>
            <pc:docMk/>
            <pc:sldMk cId="1901210374" sldId="322"/>
            <ac:spMk id="14" creationId="{E07282B2-F2F4-4F00-BBD0-8073C61CAF95}"/>
          </ac:spMkLst>
        </pc:spChg>
      </pc:sldChg>
      <pc:sldChg chg="modSp mod">
        <pc:chgData name="Elva Lee" userId="e80289c2-95ec-4a86-9169-067b430f8ef3" providerId="ADAL" clId="{2D810059-0EBB-4428-80DC-056729FA34DF}" dt="2021-08-09T04:21:32.530" v="2996" actId="20577"/>
        <pc:sldMkLst>
          <pc:docMk/>
          <pc:sldMk cId="1886936042" sldId="323"/>
        </pc:sldMkLst>
        <pc:spChg chg="mod">
          <ac:chgData name="Elva Lee" userId="e80289c2-95ec-4a86-9169-067b430f8ef3" providerId="ADAL" clId="{2D810059-0EBB-4428-80DC-056729FA34DF}" dt="2021-08-09T04:21:32.530" v="2996" actId="20577"/>
          <ac:spMkLst>
            <pc:docMk/>
            <pc:sldMk cId="1886936042" sldId="323"/>
            <ac:spMk id="7" creationId="{C2AEC663-29CA-4173-B0F5-BBA9CFD1C1EB}"/>
          </ac:spMkLst>
        </pc:spChg>
      </pc:sldChg>
      <pc:sldChg chg="modSp mod ord">
        <pc:chgData name="Elva Lee" userId="e80289c2-95ec-4a86-9169-067b430f8ef3" providerId="ADAL" clId="{2D810059-0EBB-4428-80DC-056729FA34DF}" dt="2021-08-09T04:29:04.300" v="3301" actId="20577"/>
        <pc:sldMkLst>
          <pc:docMk/>
          <pc:sldMk cId="211981491" sldId="324"/>
        </pc:sldMkLst>
        <pc:spChg chg="mod">
          <ac:chgData name="Elva Lee" userId="e80289c2-95ec-4a86-9169-067b430f8ef3" providerId="ADAL" clId="{2D810059-0EBB-4428-80DC-056729FA34DF}" dt="2021-08-09T04:29:04.300" v="3301" actId="20577"/>
          <ac:spMkLst>
            <pc:docMk/>
            <pc:sldMk cId="211981491" sldId="324"/>
            <ac:spMk id="15" creationId="{6E2B5C7F-7468-4CCA-A069-E43D5FFD8D05}"/>
          </ac:spMkLst>
        </pc:spChg>
      </pc:sldChg>
      <pc:sldChg chg="modSp mod ord">
        <pc:chgData name="Elva Lee" userId="e80289c2-95ec-4a86-9169-067b430f8ef3" providerId="ADAL" clId="{2D810059-0EBB-4428-80DC-056729FA34DF}" dt="2021-08-09T05:55:45.094" v="4090" actId="20577"/>
        <pc:sldMkLst>
          <pc:docMk/>
          <pc:sldMk cId="3995551201" sldId="325"/>
        </pc:sldMkLst>
        <pc:spChg chg="mod">
          <ac:chgData name="Elva Lee" userId="e80289c2-95ec-4a86-9169-067b430f8ef3" providerId="ADAL" clId="{2D810059-0EBB-4428-80DC-056729FA34DF}" dt="2021-08-09T05:55:45.094" v="4090" actId="20577"/>
          <ac:spMkLst>
            <pc:docMk/>
            <pc:sldMk cId="3995551201" sldId="325"/>
            <ac:spMk id="9" creationId="{AA84272D-C2ED-4F03-9DE0-1ACF01762D38}"/>
          </ac:spMkLst>
        </pc:spChg>
        <pc:spChg chg="mod">
          <ac:chgData name="Elva Lee" userId="e80289c2-95ec-4a86-9169-067b430f8ef3" providerId="ADAL" clId="{2D810059-0EBB-4428-80DC-056729FA34DF}" dt="2021-08-09T04:23:34.523" v="3173" actId="20577"/>
          <ac:spMkLst>
            <pc:docMk/>
            <pc:sldMk cId="3995551201" sldId="325"/>
            <ac:spMk id="15" creationId="{6E2B5C7F-7468-4CCA-A069-E43D5FFD8D05}"/>
          </ac:spMkLst>
        </pc:spChg>
      </pc:sldChg>
      <pc:sldChg chg="addSp modSp mod ord">
        <pc:chgData name="Elva Lee" userId="e80289c2-95ec-4a86-9169-067b430f8ef3" providerId="ADAL" clId="{2D810059-0EBB-4428-80DC-056729FA34DF}" dt="2021-08-09T05:49:19.267" v="4038" actId="404"/>
        <pc:sldMkLst>
          <pc:docMk/>
          <pc:sldMk cId="3752705143" sldId="326"/>
        </pc:sldMkLst>
        <pc:spChg chg="add mod">
          <ac:chgData name="Elva Lee" userId="e80289c2-95ec-4a86-9169-067b430f8ef3" providerId="ADAL" clId="{2D810059-0EBB-4428-80DC-056729FA34DF}" dt="2021-08-09T05:49:19.267" v="4038" actId="404"/>
          <ac:spMkLst>
            <pc:docMk/>
            <pc:sldMk cId="3752705143" sldId="326"/>
            <ac:spMk id="2" creationId="{1F44E26F-0851-4C2D-B992-6D51D3F8ACEF}"/>
          </ac:spMkLst>
        </pc:spChg>
        <pc:spChg chg="mod">
          <ac:chgData name="Elva Lee" userId="e80289c2-95ec-4a86-9169-067b430f8ef3" providerId="ADAL" clId="{2D810059-0EBB-4428-80DC-056729FA34DF}" dt="2021-08-09T05:47:50.762" v="3943" actId="20577"/>
          <ac:spMkLst>
            <pc:docMk/>
            <pc:sldMk cId="3752705143" sldId="326"/>
            <ac:spMk id="15" creationId="{6E2B5C7F-7468-4CCA-A069-E43D5FFD8D05}"/>
          </ac:spMkLst>
        </pc:spChg>
      </pc:sldChg>
      <pc:sldChg chg="addSp modSp mod ord">
        <pc:chgData name="Elva Lee" userId="e80289c2-95ec-4a86-9169-067b430f8ef3" providerId="ADAL" clId="{2D810059-0EBB-4428-80DC-056729FA34DF}" dt="2021-08-09T06:01:21.436" v="4165" actId="14100"/>
        <pc:sldMkLst>
          <pc:docMk/>
          <pc:sldMk cId="739284644" sldId="327"/>
        </pc:sldMkLst>
        <pc:spChg chg="add mod">
          <ac:chgData name="Elva Lee" userId="e80289c2-95ec-4a86-9169-067b430f8ef3" providerId="ADAL" clId="{2D810059-0EBB-4428-80DC-056729FA34DF}" dt="2021-08-09T06:01:21.436" v="4165" actId="14100"/>
          <ac:spMkLst>
            <pc:docMk/>
            <pc:sldMk cId="739284644" sldId="327"/>
            <ac:spMk id="5" creationId="{DBDFE276-982A-4F2F-8F5E-8E419505D58E}"/>
          </ac:spMkLst>
        </pc:spChg>
        <pc:spChg chg="mod">
          <ac:chgData name="Elva Lee" userId="e80289c2-95ec-4a86-9169-067b430f8ef3" providerId="ADAL" clId="{2D810059-0EBB-4428-80DC-056729FA34DF}" dt="2021-08-09T06:00:51.091" v="4146" actId="14100"/>
          <ac:spMkLst>
            <pc:docMk/>
            <pc:sldMk cId="739284644" sldId="327"/>
            <ac:spMk id="10" creationId="{073694E1-613D-49F6-9E42-653E9CF4D41D}"/>
          </ac:spMkLst>
        </pc:spChg>
        <pc:picChg chg="mod">
          <ac:chgData name="Elva Lee" userId="e80289c2-95ec-4a86-9169-067b430f8ef3" providerId="ADAL" clId="{2D810059-0EBB-4428-80DC-056729FA34DF}" dt="2021-08-09T06:01:06.475" v="4150" actId="1076"/>
          <ac:picMkLst>
            <pc:docMk/>
            <pc:sldMk cId="739284644" sldId="327"/>
            <ac:picMk id="8" creationId="{A6FA262A-7F70-4A06-9D7A-3DCAF9EC1828}"/>
          </ac:picMkLst>
        </pc:picChg>
      </pc:sldChg>
      <pc:sldChg chg="addSp modSp mod ord">
        <pc:chgData name="Elva Lee" userId="e80289c2-95ec-4a86-9169-067b430f8ef3" providerId="ADAL" clId="{2D810059-0EBB-4428-80DC-056729FA34DF}" dt="2021-08-09T05:46:13.555" v="3889" actId="20577"/>
        <pc:sldMkLst>
          <pc:docMk/>
          <pc:sldMk cId="1349532955" sldId="328"/>
        </pc:sldMkLst>
        <pc:spChg chg="mod">
          <ac:chgData name="Elva Lee" userId="e80289c2-95ec-4a86-9169-067b430f8ef3" providerId="ADAL" clId="{2D810059-0EBB-4428-80DC-056729FA34DF}" dt="2021-08-09T04:17:44.483" v="2922" actId="1076"/>
          <ac:spMkLst>
            <pc:docMk/>
            <pc:sldMk cId="1349532955" sldId="328"/>
            <ac:spMk id="7" creationId="{5C17CDF2-F585-4C86-AA3F-F3CE909ECFB2}"/>
          </ac:spMkLst>
        </pc:spChg>
        <pc:spChg chg="mod">
          <ac:chgData name="Elva Lee" userId="e80289c2-95ec-4a86-9169-067b430f8ef3" providerId="ADAL" clId="{2D810059-0EBB-4428-80DC-056729FA34DF}" dt="2021-08-09T05:44:19.957" v="3867" actId="20577"/>
          <ac:spMkLst>
            <pc:docMk/>
            <pc:sldMk cId="1349532955" sldId="328"/>
            <ac:spMk id="9" creationId="{BC7905F6-8839-4BE2-80ED-02AB8F93CDFF}"/>
          </ac:spMkLst>
        </pc:spChg>
        <pc:spChg chg="mod">
          <ac:chgData name="Elva Lee" userId="e80289c2-95ec-4a86-9169-067b430f8ef3" providerId="ADAL" clId="{2D810059-0EBB-4428-80DC-056729FA34DF}" dt="2021-08-09T04:17:46.019" v="2923" actId="1076"/>
          <ac:spMkLst>
            <pc:docMk/>
            <pc:sldMk cId="1349532955" sldId="328"/>
            <ac:spMk id="11" creationId="{A271DF51-A104-438B-918E-9D629EEF65B4}"/>
          </ac:spMkLst>
        </pc:spChg>
        <pc:spChg chg="mod">
          <ac:chgData name="Elva Lee" userId="e80289c2-95ec-4a86-9169-067b430f8ef3" providerId="ADAL" clId="{2D810059-0EBB-4428-80DC-056729FA34DF}" dt="2021-08-09T05:45:29.308" v="3880"/>
          <ac:spMkLst>
            <pc:docMk/>
            <pc:sldMk cId="1349532955" sldId="328"/>
            <ac:spMk id="13" creationId="{00593E82-AC3C-4745-8ADE-9147182538CC}"/>
          </ac:spMkLst>
        </pc:spChg>
        <pc:spChg chg="mod">
          <ac:chgData name="Elva Lee" userId="e80289c2-95ec-4a86-9169-067b430f8ef3" providerId="ADAL" clId="{2D810059-0EBB-4428-80DC-056729FA34DF}" dt="2021-08-09T05:45:29.308" v="3880"/>
          <ac:spMkLst>
            <pc:docMk/>
            <pc:sldMk cId="1349532955" sldId="328"/>
            <ac:spMk id="14" creationId="{7FE369E4-495D-49D1-A2DE-8A6962498037}"/>
          </ac:spMkLst>
        </pc:spChg>
        <pc:spChg chg="add mod">
          <ac:chgData name="Elva Lee" userId="e80289c2-95ec-4a86-9169-067b430f8ef3" providerId="ADAL" clId="{2D810059-0EBB-4428-80DC-056729FA34DF}" dt="2021-08-09T05:46:13.555" v="3889" actId="20577"/>
          <ac:spMkLst>
            <pc:docMk/>
            <pc:sldMk cId="1349532955" sldId="328"/>
            <ac:spMk id="15" creationId="{DFDB34A8-5C03-489D-8BED-50DDF79C7AC8}"/>
          </ac:spMkLst>
        </pc:spChg>
        <pc:grpChg chg="add mod">
          <ac:chgData name="Elva Lee" userId="e80289c2-95ec-4a86-9169-067b430f8ef3" providerId="ADAL" clId="{2D810059-0EBB-4428-80DC-056729FA34DF}" dt="2021-08-09T05:45:29.308" v="3880"/>
          <ac:grpSpMkLst>
            <pc:docMk/>
            <pc:sldMk cId="1349532955" sldId="328"/>
            <ac:grpSpMk id="12" creationId="{1DE99003-B814-4D37-8380-99EE655834DB}"/>
          </ac:grpSpMkLst>
        </pc:grpChg>
        <pc:picChg chg="mod">
          <ac:chgData name="Elva Lee" userId="e80289c2-95ec-4a86-9169-067b430f8ef3" providerId="ADAL" clId="{2D810059-0EBB-4428-80DC-056729FA34DF}" dt="2021-08-09T04:18:09.906" v="2928" actId="1076"/>
          <ac:picMkLst>
            <pc:docMk/>
            <pc:sldMk cId="1349532955" sldId="328"/>
            <ac:picMk id="8" creationId="{A6FA262A-7F70-4A06-9D7A-3DCAF9EC1828}"/>
          </ac:picMkLst>
        </pc:picChg>
      </pc:sldChg>
      <pc:sldChg chg="del ord">
        <pc:chgData name="Elva Lee" userId="e80289c2-95ec-4a86-9169-067b430f8ef3" providerId="ADAL" clId="{2D810059-0EBB-4428-80DC-056729FA34DF}" dt="2021-08-09T04:25:33.839" v="3181" actId="2696"/>
        <pc:sldMkLst>
          <pc:docMk/>
          <pc:sldMk cId="905555623" sldId="329"/>
        </pc:sldMkLst>
      </pc:sldChg>
      <pc:sldChg chg="modSp mod ord">
        <pc:chgData name="Elva Lee" userId="e80289c2-95ec-4a86-9169-067b430f8ef3" providerId="ADAL" clId="{2D810059-0EBB-4428-80DC-056729FA34DF}" dt="2021-08-09T05:44:54.035" v="3874" actId="20577"/>
        <pc:sldMkLst>
          <pc:docMk/>
          <pc:sldMk cId="148717431" sldId="330"/>
        </pc:sldMkLst>
        <pc:spChg chg="mod">
          <ac:chgData name="Elva Lee" userId="e80289c2-95ec-4a86-9169-067b430f8ef3" providerId="ADAL" clId="{2D810059-0EBB-4428-80DC-056729FA34DF}" dt="2021-08-09T04:01:24.952" v="2279" actId="20577"/>
          <ac:spMkLst>
            <pc:docMk/>
            <pc:sldMk cId="148717431" sldId="330"/>
            <ac:spMk id="9" creationId="{EE2D3071-3BC2-034F-A5AE-DFDBA26EA188}"/>
          </ac:spMkLst>
        </pc:spChg>
        <pc:spChg chg="mod">
          <ac:chgData name="Elva Lee" userId="e80289c2-95ec-4a86-9169-067b430f8ef3" providerId="ADAL" clId="{2D810059-0EBB-4428-80DC-056729FA34DF}" dt="2021-08-09T05:44:54.035" v="3874" actId="20577"/>
          <ac:spMkLst>
            <pc:docMk/>
            <pc:sldMk cId="148717431" sldId="330"/>
            <ac:spMk id="29" creationId="{F1513BB4-B6BC-4084-8F5A-4FC7CEAAEE7A}"/>
          </ac:spMkLst>
        </pc:spChg>
      </pc:sldChg>
      <pc:sldChg chg="delSp modSp mod ord">
        <pc:chgData name="Elva Lee" userId="e80289c2-95ec-4a86-9169-067b430f8ef3" providerId="ADAL" clId="{2D810059-0EBB-4428-80DC-056729FA34DF}" dt="2021-08-09T06:00:19.479" v="4115" actId="21"/>
        <pc:sldMkLst>
          <pc:docMk/>
          <pc:sldMk cId="3734265299" sldId="332"/>
        </pc:sldMkLst>
        <pc:spChg chg="mod">
          <ac:chgData name="Elva Lee" userId="e80289c2-95ec-4a86-9169-067b430f8ef3" providerId="ADAL" clId="{2D810059-0EBB-4428-80DC-056729FA34DF}" dt="2021-08-09T06:00:19.479" v="4115" actId="21"/>
          <ac:spMkLst>
            <pc:docMk/>
            <pc:sldMk cId="3734265299" sldId="332"/>
            <ac:spMk id="9" creationId="{BC7905F6-8839-4BE2-80ED-02AB8F93CDFF}"/>
          </ac:spMkLst>
        </pc:spChg>
        <pc:picChg chg="del">
          <ac:chgData name="Elva Lee" userId="e80289c2-95ec-4a86-9169-067b430f8ef3" providerId="ADAL" clId="{2D810059-0EBB-4428-80DC-056729FA34DF}" dt="2021-08-09T05:56:32.526" v="4091" actId="478"/>
          <ac:picMkLst>
            <pc:docMk/>
            <pc:sldMk cId="3734265299" sldId="332"/>
            <ac:picMk id="8" creationId="{A6FA262A-7F70-4A06-9D7A-3DCAF9EC1828}"/>
          </ac:picMkLst>
        </pc:picChg>
      </pc:sldChg>
      <pc:sldChg chg="modSp mod ord">
        <pc:chgData name="Elva Lee" userId="e80289c2-95ec-4a86-9169-067b430f8ef3" providerId="ADAL" clId="{2D810059-0EBB-4428-80DC-056729FA34DF}" dt="2021-08-09T01:54:57.547" v="415"/>
        <pc:sldMkLst>
          <pc:docMk/>
          <pc:sldMk cId="3458562689" sldId="333"/>
        </pc:sldMkLst>
        <pc:spChg chg="mod">
          <ac:chgData name="Elva Lee" userId="e80289c2-95ec-4a86-9169-067b430f8ef3" providerId="ADAL" clId="{2D810059-0EBB-4428-80DC-056729FA34DF}" dt="2021-08-09T01:53:22.988" v="334" actId="20577"/>
          <ac:spMkLst>
            <pc:docMk/>
            <pc:sldMk cId="3458562689" sldId="333"/>
            <ac:spMk id="2" creationId="{17611DEE-6783-425D-9779-CE40D949D759}"/>
          </ac:spMkLst>
        </pc:spChg>
      </pc:sldChg>
      <pc:sldChg chg="modSp mod">
        <pc:chgData name="Elva Lee" userId="e80289c2-95ec-4a86-9169-067b430f8ef3" providerId="ADAL" clId="{2D810059-0EBB-4428-80DC-056729FA34DF}" dt="2021-08-09T01:56:22.774" v="502" actId="20577"/>
        <pc:sldMkLst>
          <pc:docMk/>
          <pc:sldMk cId="3196739103" sldId="334"/>
        </pc:sldMkLst>
        <pc:spChg chg="mod">
          <ac:chgData name="Elva Lee" userId="e80289c2-95ec-4a86-9169-067b430f8ef3" providerId="ADAL" clId="{2D810059-0EBB-4428-80DC-056729FA34DF}" dt="2021-08-09T01:56:22.774" v="502" actId="20577"/>
          <ac:spMkLst>
            <pc:docMk/>
            <pc:sldMk cId="3196739103" sldId="334"/>
            <ac:spMk id="2" creationId="{17611DEE-6783-425D-9779-CE40D949D759}"/>
          </ac:spMkLst>
        </pc:spChg>
      </pc:sldChg>
      <pc:sldChg chg="modSp mod">
        <pc:chgData name="Elva Lee" userId="e80289c2-95ec-4a86-9169-067b430f8ef3" providerId="ADAL" clId="{2D810059-0EBB-4428-80DC-056729FA34DF}" dt="2021-08-09T05:37:35.741" v="3544" actId="20577"/>
        <pc:sldMkLst>
          <pc:docMk/>
          <pc:sldMk cId="1322802561" sldId="335"/>
        </pc:sldMkLst>
        <pc:spChg chg="mod">
          <ac:chgData name="Elva Lee" userId="e80289c2-95ec-4a86-9169-067b430f8ef3" providerId="ADAL" clId="{2D810059-0EBB-4428-80DC-056729FA34DF}" dt="2021-08-09T05:37:35.741" v="3544" actId="20577"/>
          <ac:spMkLst>
            <pc:docMk/>
            <pc:sldMk cId="1322802561" sldId="335"/>
            <ac:spMk id="2" creationId="{17611DEE-6783-425D-9779-CE40D949D759}"/>
          </ac:spMkLst>
        </pc:spChg>
      </pc:sldChg>
      <pc:sldChg chg="modSp mod">
        <pc:chgData name="Elva Lee" userId="e80289c2-95ec-4a86-9169-067b430f8ef3" providerId="ADAL" clId="{2D810059-0EBB-4428-80DC-056729FA34DF}" dt="2021-08-09T05:46:46.360" v="3914" actId="20577"/>
        <pc:sldMkLst>
          <pc:docMk/>
          <pc:sldMk cId="2580913235" sldId="336"/>
        </pc:sldMkLst>
        <pc:spChg chg="mod">
          <ac:chgData name="Elva Lee" userId="e80289c2-95ec-4a86-9169-067b430f8ef3" providerId="ADAL" clId="{2D810059-0EBB-4428-80DC-056729FA34DF}" dt="2021-08-09T05:46:46.360" v="3914" actId="20577"/>
          <ac:spMkLst>
            <pc:docMk/>
            <pc:sldMk cId="2580913235" sldId="336"/>
            <ac:spMk id="2" creationId="{17611DEE-6783-425D-9779-CE40D949D759}"/>
          </ac:spMkLst>
        </pc:spChg>
      </pc:sldChg>
      <pc:sldChg chg="addSp delSp modSp new mod ord setBg setClrOvrMap">
        <pc:chgData name="Elva Lee" userId="e80289c2-95ec-4a86-9169-067b430f8ef3" providerId="ADAL" clId="{2D810059-0EBB-4428-80DC-056729FA34DF}" dt="2021-08-09T06:05:58.061" v="4218" actId="14100"/>
        <pc:sldMkLst>
          <pc:docMk/>
          <pc:sldMk cId="1372986522" sldId="337"/>
        </pc:sldMkLst>
        <pc:spChg chg="mod ord">
          <ac:chgData name="Elva Lee" userId="e80289c2-95ec-4a86-9169-067b430f8ef3" providerId="ADAL" clId="{2D810059-0EBB-4428-80DC-056729FA34DF}" dt="2021-08-09T06:05:58.061" v="4218" actId="14100"/>
          <ac:spMkLst>
            <pc:docMk/>
            <pc:sldMk cId="1372986522" sldId="337"/>
            <ac:spMk id="2" creationId="{6D5F4326-1C0C-4D40-A195-EFE56A1CCEB6}"/>
          </ac:spMkLst>
        </pc:spChg>
        <pc:spChg chg="del">
          <ac:chgData name="Elva Lee" userId="e80289c2-95ec-4a86-9169-067b430f8ef3" providerId="ADAL" clId="{2D810059-0EBB-4428-80DC-056729FA34DF}" dt="2021-08-09T02:03:52.727" v="506"/>
          <ac:spMkLst>
            <pc:docMk/>
            <pc:sldMk cId="1372986522" sldId="337"/>
            <ac:spMk id="3" creationId="{94D1E71D-76DF-4ABC-8E40-0462E93EA4EC}"/>
          </ac:spMkLst>
        </pc:spChg>
        <pc:spChg chg="mod ord">
          <ac:chgData name="Elva Lee" userId="e80289c2-95ec-4a86-9169-067b430f8ef3" providerId="ADAL" clId="{2D810059-0EBB-4428-80DC-056729FA34DF}" dt="2021-08-09T02:13:13.860" v="600" actId="20577"/>
          <ac:spMkLst>
            <pc:docMk/>
            <pc:sldMk cId="1372986522" sldId="337"/>
            <ac:spMk id="4" creationId="{0522D206-B82C-45A8-BE73-642FC931C201}"/>
          </ac:spMkLst>
        </pc:spChg>
        <pc:spChg chg="add del">
          <ac:chgData name="Elva Lee" userId="e80289c2-95ec-4a86-9169-067b430f8ef3" providerId="ADAL" clId="{2D810059-0EBB-4428-80DC-056729FA34DF}" dt="2021-08-09T02:04:08.697" v="508" actId="26606"/>
          <ac:spMkLst>
            <pc:docMk/>
            <pc:sldMk cId="1372986522" sldId="337"/>
            <ac:spMk id="71" creationId="{80DF40B2-80F7-4E71-B46C-284163F3654A}"/>
          </ac:spMkLst>
        </pc:spChg>
        <pc:spChg chg="add del">
          <ac:chgData name="Elva Lee" userId="e80289c2-95ec-4a86-9169-067b430f8ef3" providerId="ADAL" clId="{2D810059-0EBB-4428-80DC-056729FA34DF}" dt="2021-08-09T02:04:11.933" v="514" actId="26606"/>
          <ac:spMkLst>
            <pc:docMk/>
            <pc:sldMk cId="1372986522" sldId="337"/>
            <ac:spMk id="73" creationId="{B3437C99-FC8E-4311-B48A-F0C4C329B154}"/>
          </ac:spMkLst>
        </pc:spChg>
        <pc:spChg chg="add del">
          <ac:chgData name="Elva Lee" userId="e80289c2-95ec-4a86-9169-067b430f8ef3" providerId="ADAL" clId="{2D810059-0EBB-4428-80DC-056729FA34DF}" dt="2021-08-09T02:04:09.116" v="510" actId="26606"/>
          <ac:spMkLst>
            <pc:docMk/>
            <pc:sldMk cId="1372986522" sldId="337"/>
            <ac:spMk id="1028" creationId="{5E8D2E83-FB3A-40E7-A9E5-7AB389D612B4}"/>
          </ac:spMkLst>
        </pc:spChg>
        <pc:spChg chg="add del">
          <ac:chgData name="Elva Lee" userId="e80289c2-95ec-4a86-9169-067b430f8ef3" providerId="ADAL" clId="{2D810059-0EBB-4428-80DC-056729FA34DF}" dt="2021-08-09T02:04:10.684" v="512" actId="26606"/>
          <ac:spMkLst>
            <pc:docMk/>
            <pc:sldMk cId="1372986522" sldId="337"/>
            <ac:spMk id="1030" creationId="{79BB35BC-D5C2-4C8B-A22A-A71E6191913B}"/>
          </ac:spMkLst>
        </pc:spChg>
        <pc:spChg chg="add del">
          <ac:chgData name="Elva Lee" userId="e80289c2-95ec-4a86-9169-067b430f8ef3" providerId="ADAL" clId="{2D810059-0EBB-4428-80DC-056729FA34DF}" dt="2021-08-09T02:04:11.933" v="514" actId="26606"/>
          <ac:spMkLst>
            <pc:docMk/>
            <pc:sldMk cId="1372986522" sldId="337"/>
            <ac:spMk id="1032" creationId="{9F79630B-0F0B-446E-A637-38FA8F61D10E}"/>
          </ac:spMkLst>
        </pc:spChg>
        <pc:spChg chg="add del">
          <ac:chgData name="Elva Lee" userId="e80289c2-95ec-4a86-9169-067b430f8ef3" providerId="ADAL" clId="{2D810059-0EBB-4428-80DC-056729FA34DF}" dt="2021-08-09T02:04:15.589" v="516" actId="26606"/>
          <ac:spMkLst>
            <pc:docMk/>
            <pc:sldMk cId="1372986522" sldId="337"/>
            <ac:spMk id="1034" creationId="{CF62D2A7-8207-488C-9F46-316BA81A16C8}"/>
          </ac:spMkLst>
        </pc:spChg>
        <pc:spChg chg="add">
          <ac:chgData name="Elva Lee" userId="e80289c2-95ec-4a86-9169-067b430f8ef3" providerId="ADAL" clId="{2D810059-0EBB-4428-80DC-056729FA34DF}" dt="2021-08-09T02:04:15.589" v="517" actId="26606"/>
          <ac:spMkLst>
            <pc:docMk/>
            <pc:sldMk cId="1372986522" sldId="337"/>
            <ac:spMk id="1036" creationId="{F13C74B1-5B17-4795-BED0-7140497B445A}"/>
          </ac:spMkLst>
        </pc:spChg>
        <pc:spChg chg="add">
          <ac:chgData name="Elva Lee" userId="e80289c2-95ec-4a86-9169-067b430f8ef3" providerId="ADAL" clId="{2D810059-0EBB-4428-80DC-056729FA34DF}" dt="2021-08-09T02:04:15.589" v="517" actId="26606"/>
          <ac:spMkLst>
            <pc:docMk/>
            <pc:sldMk cId="1372986522" sldId="337"/>
            <ac:spMk id="1037" creationId="{D4974D33-8DC5-464E-8C6D-BE58F0669C17}"/>
          </ac:spMkLst>
        </pc:spChg>
        <pc:picChg chg="add mod">
          <ac:chgData name="Elva Lee" userId="e80289c2-95ec-4a86-9169-067b430f8ef3" providerId="ADAL" clId="{2D810059-0EBB-4428-80DC-056729FA34DF}" dt="2021-08-09T02:04:15.589" v="517" actId="26606"/>
          <ac:picMkLst>
            <pc:docMk/>
            <pc:sldMk cId="1372986522" sldId="337"/>
            <ac:picMk id="1026" creationId="{E0C44B80-0FDA-4D05-B92B-E18CC0088E37}"/>
          </ac:picMkLst>
        </pc:picChg>
      </pc:sldChg>
      <pc:sldChg chg="new del">
        <pc:chgData name="Elva Lee" userId="e80289c2-95ec-4a86-9169-067b430f8ef3" providerId="ADAL" clId="{2D810059-0EBB-4428-80DC-056729FA34DF}" dt="2021-08-09T02:16:24.832" v="655" actId="2696"/>
        <pc:sldMkLst>
          <pc:docMk/>
          <pc:sldMk cId="1028684053" sldId="338"/>
        </pc:sldMkLst>
      </pc:sldChg>
      <pc:sldChg chg="addSp delSp modSp mod ord">
        <pc:chgData name="Elva Lee" userId="e80289c2-95ec-4a86-9169-067b430f8ef3" providerId="ADAL" clId="{2D810059-0EBB-4428-80DC-056729FA34DF}" dt="2021-08-09T06:07:27.045" v="4239" actId="20577"/>
        <pc:sldMkLst>
          <pc:docMk/>
          <pc:sldMk cId="2343701570" sldId="338"/>
        </pc:sldMkLst>
        <pc:spChg chg="add del mod">
          <ac:chgData name="Elva Lee" userId="e80289c2-95ec-4a86-9169-067b430f8ef3" providerId="ADAL" clId="{2D810059-0EBB-4428-80DC-056729FA34DF}" dt="2021-08-09T02:16:50.248" v="657" actId="478"/>
          <ac:spMkLst>
            <pc:docMk/>
            <pc:sldMk cId="2343701570" sldId="338"/>
            <ac:spMk id="2" creationId="{2766B32E-C9F9-4A81-9AA4-1D7883B4FE97}"/>
          </ac:spMkLst>
        </pc:spChg>
        <pc:spChg chg="add del mod">
          <ac:chgData name="Elva Lee" userId="e80289c2-95ec-4a86-9169-067b430f8ef3" providerId="ADAL" clId="{2D810059-0EBB-4428-80DC-056729FA34DF}" dt="2021-08-09T02:16:57.090" v="662" actId="478"/>
          <ac:spMkLst>
            <pc:docMk/>
            <pc:sldMk cId="2343701570" sldId="338"/>
            <ac:spMk id="4" creationId="{745EB5EF-534E-4357-9F31-A66C006D17E9}"/>
          </ac:spMkLst>
        </pc:spChg>
        <pc:spChg chg="add del mod">
          <ac:chgData name="Elva Lee" userId="e80289c2-95ec-4a86-9169-067b430f8ef3" providerId="ADAL" clId="{2D810059-0EBB-4428-80DC-056729FA34DF}" dt="2021-08-09T02:18:29.265" v="669"/>
          <ac:spMkLst>
            <pc:docMk/>
            <pc:sldMk cId="2343701570" sldId="338"/>
            <ac:spMk id="5" creationId="{4C3EF3C6-6F43-453E-BA77-C5752BBCAED3}"/>
          </ac:spMkLst>
        </pc:spChg>
        <pc:spChg chg="add del mod">
          <ac:chgData name="Elva Lee" userId="e80289c2-95ec-4a86-9169-067b430f8ef3" providerId="ADAL" clId="{2D810059-0EBB-4428-80DC-056729FA34DF}" dt="2021-08-09T06:05:22.366" v="4211"/>
          <ac:spMkLst>
            <pc:docMk/>
            <pc:sldMk cId="2343701570" sldId="338"/>
            <ac:spMk id="6" creationId="{0A978F7A-B4A0-424B-91D9-3A2F5AB2E3F5}"/>
          </ac:spMkLst>
        </pc:spChg>
        <pc:spChg chg="add mod">
          <ac:chgData name="Elva Lee" userId="e80289c2-95ec-4a86-9169-067b430f8ef3" providerId="ADAL" clId="{2D810059-0EBB-4428-80DC-056729FA34DF}" dt="2021-08-09T06:06:44.400" v="4231" actId="14100"/>
          <ac:spMkLst>
            <pc:docMk/>
            <pc:sldMk cId="2343701570" sldId="338"/>
            <ac:spMk id="8" creationId="{66EA253F-5591-4105-8D01-37AB3EC6F29B}"/>
          </ac:spMkLst>
        </pc:spChg>
        <pc:spChg chg="add mod">
          <ac:chgData name="Elva Lee" userId="e80289c2-95ec-4a86-9169-067b430f8ef3" providerId="ADAL" clId="{2D810059-0EBB-4428-80DC-056729FA34DF}" dt="2021-08-09T06:05:21.955" v="4209" actId="255"/>
          <ac:spMkLst>
            <pc:docMk/>
            <pc:sldMk cId="2343701570" sldId="338"/>
            <ac:spMk id="9" creationId="{C105BC6F-2C36-466C-A6C6-258CC8C1F023}"/>
          </ac:spMkLst>
        </pc:spChg>
        <pc:spChg chg="del">
          <ac:chgData name="Elva Lee" userId="e80289c2-95ec-4a86-9169-067b430f8ef3" providerId="ADAL" clId="{2D810059-0EBB-4428-80DC-056729FA34DF}" dt="2021-08-09T02:16:55.456" v="661" actId="478"/>
          <ac:spMkLst>
            <pc:docMk/>
            <pc:sldMk cId="2343701570" sldId="338"/>
            <ac:spMk id="9" creationId="{EE2D3071-3BC2-034F-A5AE-DFDBA26EA188}"/>
          </ac:spMkLst>
        </pc:spChg>
        <pc:spChg chg="mod">
          <ac:chgData name="Elva Lee" userId="e80289c2-95ec-4a86-9169-067b430f8ef3" providerId="ADAL" clId="{2D810059-0EBB-4428-80DC-056729FA34DF}" dt="2021-08-09T06:07:24.944" v="4237"/>
          <ac:spMkLst>
            <pc:docMk/>
            <pc:sldMk cId="2343701570" sldId="338"/>
            <ac:spMk id="11" creationId="{11386BB6-FFA6-426F-BB36-CA556F393CC3}"/>
          </ac:spMkLst>
        </pc:spChg>
        <pc:spChg chg="add del mod">
          <ac:chgData name="Elva Lee" userId="e80289c2-95ec-4a86-9169-067b430f8ef3" providerId="ADAL" clId="{2D810059-0EBB-4428-80DC-056729FA34DF}" dt="2021-08-09T06:04:05.048" v="4194" actId="478"/>
          <ac:spMkLst>
            <pc:docMk/>
            <pc:sldMk cId="2343701570" sldId="338"/>
            <ac:spMk id="12" creationId="{B35172A8-9C9A-4571-9391-7BC32127C366}"/>
          </ac:spMkLst>
        </pc:spChg>
        <pc:spChg chg="del">
          <ac:chgData name="Elva Lee" userId="e80289c2-95ec-4a86-9169-067b430f8ef3" providerId="ADAL" clId="{2D810059-0EBB-4428-80DC-056729FA34DF}" dt="2021-08-09T02:16:51.026" v="658" actId="478"/>
          <ac:spMkLst>
            <pc:docMk/>
            <pc:sldMk cId="2343701570" sldId="338"/>
            <ac:spMk id="13" creationId="{D45DAE5F-65F9-49B7-8A9B-DD8B78D6F49B}"/>
          </ac:spMkLst>
        </pc:spChg>
        <pc:spChg chg="mod">
          <ac:chgData name="Elva Lee" userId="e80289c2-95ec-4a86-9169-067b430f8ef3" providerId="ADAL" clId="{2D810059-0EBB-4428-80DC-056729FA34DF}" dt="2021-08-09T06:07:27.045" v="4239" actId="20577"/>
          <ac:spMkLst>
            <pc:docMk/>
            <pc:sldMk cId="2343701570" sldId="338"/>
            <ac:spMk id="13" creationId="{F6579E33-8376-4C45-B1EC-14DBA2B138B1}"/>
          </ac:spMkLst>
        </pc:spChg>
        <pc:spChg chg="del">
          <ac:chgData name="Elva Lee" userId="e80289c2-95ec-4a86-9169-067b430f8ef3" providerId="ADAL" clId="{2D810059-0EBB-4428-80DC-056729FA34DF}" dt="2021-08-09T02:16:52.282" v="659" actId="478"/>
          <ac:spMkLst>
            <pc:docMk/>
            <pc:sldMk cId="2343701570" sldId="338"/>
            <ac:spMk id="14" creationId="{E07282B2-F2F4-4F00-BBD0-8073C61CAF95}"/>
          </ac:spMkLst>
        </pc:spChg>
        <pc:spChg chg="add mod">
          <ac:chgData name="Elva Lee" userId="e80289c2-95ec-4a86-9169-067b430f8ef3" providerId="ADAL" clId="{2D810059-0EBB-4428-80DC-056729FA34DF}" dt="2021-08-09T06:06:41.702" v="4230" actId="14100"/>
          <ac:spMkLst>
            <pc:docMk/>
            <pc:sldMk cId="2343701570" sldId="338"/>
            <ac:spMk id="16" creationId="{D78EC628-226F-4DCA-9A22-01CE4D7EB2CE}"/>
          </ac:spMkLst>
        </pc:spChg>
        <pc:spChg chg="add del mod">
          <ac:chgData name="Elva Lee" userId="e80289c2-95ec-4a86-9169-067b430f8ef3" providerId="ADAL" clId="{2D810059-0EBB-4428-80DC-056729FA34DF}" dt="2021-08-09T06:03:36.227" v="4185" actId="21"/>
          <ac:spMkLst>
            <pc:docMk/>
            <pc:sldMk cId="2343701570" sldId="338"/>
            <ac:spMk id="17" creationId="{D667C071-445C-4EC6-B3A2-5EDCAD754C99}"/>
          </ac:spMkLst>
        </pc:spChg>
        <pc:spChg chg="add del mod">
          <ac:chgData name="Elva Lee" userId="e80289c2-95ec-4a86-9169-067b430f8ef3" providerId="ADAL" clId="{2D810059-0EBB-4428-80DC-056729FA34DF}" dt="2021-08-09T06:03:43.700" v="4187" actId="21"/>
          <ac:spMkLst>
            <pc:docMk/>
            <pc:sldMk cId="2343701570" sldId="338"/>
            <ac:spMk id="18" creationId="{E111D372-8B9B-4974-B309-75920D52B13F}"/>
          </ac:spMkLst>
        </pc:spChg>
        <pc:grpChg chg="add mod">
          <ac:chgData name="Elva Lee" userId="e80289c2-95ec-4a86-9169-067b430f8ef3" providerId="ADAL" clId="{2D810059-0EBB-4428-80DC-056729FA34DF}" dt="2021-08-09T06:07:24.944" v="4237"/>
          <ac:grpSpMkLst>
            <pc:docMk/>
            <pc:sldMk cId="2343701570" sldId="338"/>
            <ac:grpSpMk id="10" creationId="{919BDEF9-BB72-4F17-B2DB-EA79D50D8FF6}"/>
          </ac:grpSpMkLst>
        </pc:grpChg>
        <pc:picChg chg="del">
          <ac:chgData name="Elva Lee" userId="e80289c2-95ec-4a86-9169-067b430f8ef3" providerId="ADAL" clId="{2D810059-0EBB-4428-80DC-056729FA34DF}" dt="2021-08-09T02:16:53.084" v="660" actId="478"/>
          <ac:picMkLst>
            <pc:docMk/>
            <pc:sldMk cId="2343701570" sldId="338"/>
            <ac:picMk id="11" creationId="{75C47A76-A44B-469C-BCB4-DE8A7ED7F11E}"/>
          </ac:picMkLst>
        </pc:picChg>
        <pc:picChg chg="del">
          <ac:chgData name="Elva Lee" userId="e80289c2-95ec-4a86-9169-067b430f8ef3" providerId="ADAL" clId="{2D810059-0EBB-4428-80DC-056729FA34DF}" dt="2021-08-09T02:16:46.118" v="656" actId="478"/>
          <ac:picMkLst>
            <pc:docMk/>
            <pc:sldMk cId="2343701570" sldId="338"/>
            <ac:picMk id="15" creationId="{AA9B1151-A8F9-4194-8C31-7861FFBD0CBC}"/>
          </ac:picMkLst>
        </pc:picChg>
      </pc:sldChg>
      <pc:sldChg chg="addSp delSp modSp new mod ord addCm delCm">
        <pc:chgData name="Elva Lee" userId="e80289c2-95ec-4a86-9169-067b430f8ef3" providerId="ADAL" clId="{2D810059-0EBB-4428-80DC-056729FA34DF}" dt="2021-08-09T05:45:13.174" v="3876"/>
        <pc:sldMkLst>
          <pc:docMk/>
          <pc:sldMk cId="381803009" sldId="339"/>
        </pc:sldMkLst>
        <pc:spChg chg="del">
          <ac:chgData name="Elva Lee" userId="e80289c2-95ec-4a86-9169-067b430f8ef3" providerId="ADAL" clId="{2D810059-0EBB-4428-80DC-056729FA34DF}" dt="2021-08-09T03:17:28.255" v="1459" actId="478"/>
          <ac:spMkLst>
            <pc:docMk/>
            <pc:sldMk cId="381803009" sldId="339"/>
            <ac:spMk id="2" creationId="{757FD599-F49B-49EE-8A03-99BB20C70D61}"/>
          </ac:spMkLst>
        </pc:spChg>
        <pc:spChg chg="del">
          <ac:chgData name="Elva Lee" userId="e80289c2-95ec-4a86-9169-067b430f8ef3" providerId="ADAL" clId="{2D810059-0EBB-4428-80DC-056729FA34DF}" dt="2021-08-09T03:16:41.624" v="1374" actId="478"/>
          <ac:spMkLst>
            <pc:docMk/>
            <pc:sldMk cId="381803009" sldId="339"/>
            <ac:spMk id="3" creationId="{DAAFCCEA-8652-4A50-88F6-CFBAECFC9EDD}"/>
          </ac:spMkLst>
        </pc:spChg>
        <pc:spChg chg="mod">
          <ac:chgData name="Elva Lee" userId="e80289c2-95ec-4a86-9169-067b430f8ef3" providerId="ADAL" clId="{2D810059-0EBB-4428-80DC-056729FA34DF}" dt="2021-08-09T03:26:08.040" v="1646" actId="20577"/>
          <ac:spMkLst>
            <pc:docMk/>
            <pc:sldMk cId="381803009" sldId="339"/>
            <ac:spMk id="4" creationId="{0345FA53-8297-489F-9CB0-C5BEB8F000B3}"/>
          </ac:spMkLst>
        </pc:spChg>
        <pc:spChg chg="mod">
          <ac:chgData name="Elva Lee" userId="e80289c2-95ec-4a86-9169-067b430f8ef3" providerId="ADAL" clId="{2D810059-0EBB-4428-80DC-056729FA34DF}" dt="2021-08-09T05:45:13.174" v="3876"/>
          <ac:spMkLst>
            <pc:docMk/>
            <pc:sldMk cId="381803009" sldId="339"/>
            <ac:spMk id="5" creationId="{F7C7CB7F-0BE9-4E87-BC00-FC3A82B0E0D9}"/>
          </ac:spMkLst>
        </pc:spChg>
        <pc:spChg chg="mod">
          <ac:chgData name="Elva Lee" userId="e80289c2-95ec-4a86-9169-067b430f8ef3" providerId="ADAL" clId="{2D810059-0EBB-4428-80DC-056729FA34DF}" dt="2021-08-09T05:45:13.174" v="3876"/>
          <ac:spMkLst>
            <pc:docMk/>
            <pc:sldMk cId="381803009" sldId="339"/>
            <ac:spMk id="6" creationId="{66B76B83-3629-4F10-B961-8A86C42DCB9E}"/>
          </ac:spMkLst>
        </pc:spChg>
        <pc:grpChg chg="add mod">
          <ac:chgData name="Elva Lee" userId="e80289c2-95ec-4a86-9169-067b430f8ef3" providerId="ADAL" clId="{2D810059-0EBB-4428-80DC-056729FA34DF}" dt="2021-08-09T05:45:13.174" v="3876"/>
          <ac:grpSpMkLst>
            <pc:docMk/>
            <pc:sldMk cId="381803009" sldId="339"/>
            <ac:grpSpMk id="3" creationId="{3DA4FD27-397D-4099-875F-3D92912C9218}"/>
          </ac:grpSpMkLst>
        </pc:grpChg>
      </pc:sldChg>
      <pc:sldChg chg="addSp delSp modSp new mod">
        <pc:chgData name="Elva Lee" userId="e80289c2-95ec-4a86-9169-067b430f8ef3" providerId="ADAL" clId="{2D810059-0EBB-4428-80DC-056729FA34DF}" dt="2021-08-09T05:52:41.417" v="4085" actId="20577"/>
        <pc:sldMkLst>
          <pc:docMk/>
          <pc:sldMk cId="1299470843" sldId="340"/>
        </pc:sldMkLst>
        <pc:spChg chg="del">
          <ac:chgData name="Elva Lee" userId="e80289c2-95ec-4a86-9169-067b430f8ef3" providerId="ADAL" clId="{2D810059-0EBB-4428-80DC-056729FA34DF}" dt="2021-08-09T03:23:12.738" v="1627" actId="478"/>
          <ac:spMkLst>
            <pc:docMk/>
            <pc:sldMk cId="1299470843" sldId="340"/>
            <ac:spMk id="2" creationId="{3EEECFA6-733C-408E-8AAA-4954896BE66A}"/>
          </ac:spMkLst>
        </pc:spChg>
        <pc:spChg chg="add del mod">
          <ac:chgData name="Elva Lee" userId="e80289c2-95ec-4a86-9169-067b430f8ef3" providerId="ADAL" clId="{2D810059-0EBB-4428-80DC-056729FA34DF}" dt="2021-08-09T05:41:07.038" v="3680" actId="21"/>
          <ac:spMkLst>
            <pc:docMk/>
            <pc:sldMk cId="1299470843" sldId="340"/>
            <ac:spMk id="2" creationId="{7D093E49-85C3-4C0E-AF96-E2AD8F2A41FC}"/>
          </ac:spMkLst>
        </pc:spChg>
        <pc:spChg chg="del">
          <ac:chgData name="Elva Lee" userId="e80289c2-95ec-4a86-9169-067b430f8ef3" providerId="ADAL" clId="{2D810059-0EBB-4428-80DC-056729FA34DF}" dt="2021-08-09T03:23:09.819" v="1625" actId="478"/>
          <ac:spMkLst>
            <pc:docMk/>
            <pc:sldMk cId="1299470843" sldId="340"/>
            <ac:spMk id="3" creationId="{BBF130D0-894F-4E07-94FE-26E0A6E8B96A}"/>
          </ac:spMkLst>
        </pc:spChg>
        <pc:spChg chg="del">
          <ac:chgData name="Elva Lee" userId="e80289c2-95ec-4a86-9169-067b430f8ef3" providerId="ADAL" clId="{2D810059-0EBB-4428-80DC-056729FA34DF}" dt="2021-08-09T03:23:11.289" v="1626" actId="478"/>
          <ac:spMkLst>
            <pc:docMk/>
            <pc:sldMk cId="1299470843" sldId="340"/>
            <ac:spMk id="4" creationId="{4D9E4C0A-AB31-4A20-8858-C82C40E95E2B}"/>
          </ac:spMkLst>
        </pc:spChg>
        <pc:spChg chg="add del mod">
          <ac:chgData name="Elva Lee" userId="e80289c2-95ec-4a86-9169-067b430f8ef3" providerId="ADAL" clId="{2D810059-0EBB-4428-80DC-056729FA34DF}" dt="2021-08-09T03:27:28.286" v="1650" actId="478"/>
          <ac:spMkLst>
            <pc:docMk/>
            <pc:sldMk cId="1299470843" sldId="340"/>
            <ac:spMk id="5" creationId="{530AB20A-F8A9-4C83-B8C1-54898F88708F}"/>
          </ac:spMkLst>
        </pc:spChg>
        <pc:spChg chg="add del mod">
          <ac:chgData name="Elva Lee" userId="e80289c2-95ec-4a86-9169-067b430f8ef3" providerId="ADAL" clId="{2D810059-0EBB-4428-80DC-056729FA34DF}" dt="2021-08-09T03:35:14.288" v="1768" actId="478"/>
          <ac:spMkLst>
            <pc:docMk/>
            <pc:sldMk cId="1299470843" sldId="340"/>
            <ac:spMk id="7" creationId="{4DC84F4B-B946-4AF4-8A48-17ADEEAE46B3}"/>
          </ac:spMkLst>
        </pc:spChg>
        <pc:spChg chg="add mod">
          <ac:chgData name="Elva Lee" userId="e80289c2-95ec-4a86-9169-067b430f8ef3" providerId="ADAL" clId="{2D810059-0EBB-4428-80DC-056729FA34DF}" dt="2021-08-09T05:51:54.197" v="4073" actId="1076"/>
          <ac:spMkLst>
            <pc:docMk/>
            <pc:sldMk cId="1299470843" sldId="340"/>
            <ac:spMk id="8" creationId="{4196C39F-5161-4DEF-B345-8BC03C4A5C8E}"/>
          </ac:spMkLst>
        </pc:spChg>
        <pc:spChg chg="add mod">
          <ac:chgData name="Elva Lee" userId="e80289c2-95ec-4a86-9169-067b430f8ef3" providerId="ADAL" clId="{2D810059-0EBB-4428-80DC-056729FA34DF}" dt="2021-08-09T05:51:56.890" v="4074" actId="1076"/>
          <ac:spMkLst>
            <pc:docMk/>
            <pc:sldMk cId="1299470843" sldId="340"/>
            <ac:spMk id="9" creationId="{D4C4915F-2251-44B2-9615-8282DBBC38C2}"/>
          </ac:spMkLst>
        </pc:spChg>
        <pc:spChg chg="add mod">
          <ac:chgData name="Elva Lee" userId="e80289c2-95ec-4a86-9169-067b430f8ef3" providerId="ADAL" clId="{2D810059-0EBB-4428-80DC-056729FA34DF}" dt="2021-08-09T05:52:21.111" v="4078" actId="207"/>
          <ac:spMkLst>
            <pc:docMk/>
            <pc:sldMk cId="1299470843" sldId="340"/>
            <ac:spMk id="10" creationId="{F7F679CE-B581-4C71-8715-AA9D7C5ADCAA}"/>
          </ac:spMkLst>
        </pc:spChg>
        <pc:spChg chg="add mod">
          <ac:chgData name="Elva Lee" userId="e80289c2-95ec-4a86-9169-067b430f8ef3" providerId="ADAL" clId="{2D810059-0EBB-4428-80DC-056729FA34DF}" dt="2021-08-09T05:51:31.466" v="4071" actId="113"/>
          <ac:spMkLst>
            <pc:docMk/>
            <pc:sldMk cId="1299470843" sldId="340"/>
            <ac:spMk id="11" creationId="{778C79A8-1493-4B3E-B8C0-19A27DB0AB63}"/>
          </ac:spMkLst>
        </pc:spChg>
        <pc:spChg chg="add mod">
          <ac:chgData name="Elva Lee" userId="e80289c2-95ec-4a86-9169-067b430f8ef3" providerId="ADAL" clId="{2D810059-0EBB-4428-80DC-056729FA34DF}" dt="2021-08-09T05:52:31.393" v="4081" actId="207"/>
          <ac:spMkLst>
            <pc:docMk/>
            <pc:sldMk cId="1299470843" sldId="340"/>
            <ac:spMk id="12" creationId="{17AA0A9A-3801-4677-8054-B498F0C3AF46}"/>
          </ac:spMkLst>
        </pc:spChg>
        <pc:spChg chg="mod">
          <ac:chgData name="Elva Lee" userId="e80289c2-95ec-4a86-9169-067b430f8ef3" providerId="ADAL" clId="{2D810059-0EBB-4428-80DC-056729FA34DF}" dt="2021-08-09T05:45:18.676" v="3877"/>
          <ac:spMkLst>
            <pc:docMk/>
            <pc:sldMk cId="1299470843" sldId="340"/>
            <ac:spMk id="14" creationId="{A54B6559-6579-4CFA-81B9-5029C04349C7}"/>
          </ac:spMkLst>
        </pc:spChg>
        <pc:spChg chg="mod">
          <ac:chgData name="Elva Lee" userId="e80289c2-95ec-4a86-9169-067b430f8ef3" providerId="ADAL" clId="{2D810059-0EBB-4428-80DC-056729FA34DF}" dt="2021-08-09T05:45:18.676" v="3877"/>
          <ac:spMkLst>
            <pc:docMk/>
            <pc:sldMk cId="1299470843" sldId="340"/>
            <ac:spMk id="15" creationId="{25183270-E1BE-48A1-B8C9-0EEB06FA2BF1}"/>
          </ac:spMkLst>
        </pc:spChg>
        <pc:spChg chg="add mod">
          <ac:chgData name="Elva Lee" userId="e80289c2-95ec-4a86-9169-067b430f8ef3" providerId="ADAL" clId="{2D810059-0EBB-4428-80DC-056729FA34DF}" dt="2021-08-09T05:52:41.417" v="4085" actId="20577"/>
          <ac:spMkLst>
            <pc:docMk/>
            <pc:sldMk cId="1299470843" sldId="340"/>
            <ac:spMk id="16" creationId="{DFE1812A-654B-4EF7-A135-BE46F7D6A8DE}"/>
          </ac:spMkLst>
        </pc:spChg>
        <pc:grpChg chg="add mod">
          <ac:chgData name="Elva Lee" userId="e80289c2-95ec-4a86-9169-067b430f8ef3" providerId="ADAL" clId="{2D810059-0EBB-4428-80DC-056729FA34DF}" dt="2021-08-09T05:45:18.676" v="3877"/>
          <ac:grpSpMkLst>
            <pc:docMk/>
            <pc:sldMk cId="1299470843" sldId="340"/>
            <ac:grpSpMk id="13" creationId="{E10A2EC7-EB43-456A-B057-8FFBD38ACFB8}"/>
          </ac:grpSpMkLst>
        </pc:grpChg>
        <pc:graphicFrameChg chg="add mod modGraphic">
          <ac:chgData name="Elva Lee" userId="e80289c2-95ec-4a86-9169-067b430f8ef3" providerId="ADAL" clId="{2D810059-0EBB-4428-80DC-056729FA34DF}" dt="2021-08-09T04:09:57.917" v="2401" actId="20577"/>
          <ac:graphicFrameMkLst>
            <pc:docMk/>
            <pc:sldMk cId="1299470843" sldId="340"/>
            <ac:graphicFrameMk id="6" creationId="{C1EF487A-9EA6-40DF-B4E8-F9603639F35A}"/>
          </ac:graphicFrameMkLst>
        </pc:graphicFrameChg>
      </pc:sldChg>
      <pc:sldChg chg="addSp modSp mod">
        <pc:chgData name="Elva Lee" userId="e80289c2-95ec-4a86-9169-067b430f8ef3" providerId="ADAL" clId="{2D810059-0EBB-4428-80DC-056729FA34DF}" dt="2021-08-09T05:45:23.182" v="3878"/>
        <pc:sldMkLst>
          <pc:docMk/>
          <pc:sldMk cId="798685575" sldId="341"/>
        </pc:sldMkLst>
        <pc:spChg chg="mod">
          <ac:chgData name="Elva Lee" userId="e80289c2-95ec-4a86-9169-067b430f8ef3" providerId="ADAL" clId="{2D810059-0EBB-4428-80DC-056729FA34DF}" dt="2021-08-09T03:58:13.357" v="2204" actId="20577"/>
          <ac:spMkLst>
            <pc:docMk/>
            <pc:sldMk cId="798685575" sldId="341"/>
            <ac:spMk id="4" creationId="{0345FA53-8297-489F-9CB0-C5BEB8F000B3}"/>
          </ac:spMkLst>
        </pc:spChg>
        <pc:spChg chg="mod">
          <ac:chgData name="Elva Lee" userId="e80289c2-95ec-4a86-9169-067b430f8ef3" providerId="ADAL" clId="{2D810059-0EBB-4428-80DC-056729FA34DF}" dt="2021-08-09T05:45:23.182" v="3878"/>
          <ac:spMkLst>
            <pc:docMk/>
            <pc:sldMk cId="798685575" sldId="341"/>
            <ac:spMk id="5" creationId="{87CBE7B5-E1E1-4746-B5AB-882CBAAF8CED}"/>
          </ac:spMkLst>
        </pc:spChg>
        <pc:spChg chg="mod">
          <ac:chgData name="Elva Lee" userId="e80289c2-95ec-4a86-9169-067b430f8ef3" providerId="ADAL" clId="{2D810059-0EBB-4428-80DC-056729FA34DF}" dt="2021-08-09T05:45:23.182" v="3878"/>
          <ac:spMkLst>
            <pc:docMk/>
            <pc:sldMk cId="798685575" sldId="341"/>
            <ac:spMk id="6" creationId="{83EC9085-645E-4752-A338-7A30336E6DC8}"/>
          </ac:spMkLst>
        </pc:spChg>
        <pc:grpChg chg="add mod">
          <ac:chgData name="Elva Lee" userId="e80289c2-95ec-4a86-9169-067b430f8ef3" providerId="ADAL" clId="{2D810059-0EBB-4428-80DC-056729FA34DF}" dt="2021-08-09T05:45:23.182" v="3878"/>
          <ac:grpSpMkLst>
            <pc:docMk/>
            <pc:sldMk cId="798685575" sldId="341"/>
            <ac:grpSpMk id="3" creationId="{5EDA7744-67AA-47B7-B9F8-4F4F05457AAC}"/>
          </ac:grpSpMkLst>
        </pc:grpChg>
      </pc:sldChg>
      <pc:sldChg chg="addSp delSp modSp new mod">
        <pc:chgData name="Elva Lee" userId="e80289c2-95ec-4a86-9169-067b430f8ef3" providerId="ADAL" clId="{2D810059-0EBB-4428-80DC-056729FA34DF}" dt="2021-08-09T05:51:01.819" v="4067" actId="121"/>
        <pc:sldMkLst>
          <pc:docMk/>
          <pc:sldMk cId="2809450783" sldId="342"/>
        </pc:sldMkLst>
        <pc:spChg chg="del">
          <ac:chgData name="Elva Lee" userId="e80289c2-95ec-4a86-9169-067b430f8ef3" providerId="ADAL" clId="{2D810059-0EBB-4428-80DC-056729FA34DF}" dt="2021-08-09T03:59:13.189" v="2208" actId="478"/>
          <ac:spMkLst>
            <pc:docMk/>
            <pc:sldMk cId="2809450783" sldId="342"/>
            <ac:spMk id="2" creationId="{BBA19E94-8188-45D8-A749-8F275E28A3F3}"/>
          </ac:spMkLst>
        </pc:spChg>
        <pc:spChg chg="del">
          <ac:chgData name="Elva Lee" userId="e80289c2-95ec-4a86-9169-067b430f8ef3" providerId="ADAL" clId="{2D810059-0EBB-4428-80DC-056729FA34DF}" dt="2021-08-09T03:59:11.619" v="2207" actId="478"/>
          <ac:spMkLst>
            <pc:docMk/>
            <pc:sldMk cId="2809450783" sldId="342"/>
            <ac:spMk id="3" creationId="{D355B775-A30A-43D7-8DD4-1CC5AB071E05}"/>
          </ac:spMkLst>
        </pc:spChg>
        <pc:spChg chg="del">
          <ac:chgData name="Elva Lee" userId="e80289c2-95ec-4a86-9169-067b430f8ef3" providerId="ADAL" clId="{2D810059-0EBB-4428-80DC-056729FA34DF}" dt="2021-08-09T03:59:10.433" v="2206" actId="478"/>
          <ac:spMkLst>
            <pc:docMk/>
            <pc:sldMk cId="2809450783" sldId="342"/>
            <ac:spMk id="4" creationId="{CECB92A0-4A93-4ED9-94B6-9C995C6D648B}"/>
          </ac:spMkLst>
        </pc:spChg>
        <pc:spChg chg="mod">
          <ac:chgData name="Elva Lee" userId="e80289c2-95ec-4a86-9169-067b430f8ef3" providerId="ADAL" clId="{2D810059-0EBB-4428-80DC-056729FA34DF}" dt="2021-08-09T05:45:26.309" v="3879"/>
          <ac:spMkLst>
            <pc:docMk/>
            <pc:sldMk cId="2809450783" sldId="342"/>
            <ac:spMk id="4" creationId="{D4A80B55-349B-4EB8-8B0C-CD9750293110}"/>
          </ac:spMkLst>
        </pc:spChg>
        <pc:spChg chg="mod">
          <ac:chgData name="Elva Lee" userId="e80289c2-95ec-4a86-9169-067b430f8ef3" providerId="ADAL" clId="{2D810059-0EBB-4428-80DC-056729FA34DF}" dt="2021-08-09T05:45:26.309" v="3879"/>
          <ac:spMkLst>
            <pc:docMk/>
            <pc:sldMk cId="2809450783" sldId="342"/>
            <ac:spMk id="5" creationId="{EDDAAA34-2751-478C-9269-2FB843AF381B}"/>
          </ac:spMkLst>
        </pc:spChg>
        <pc:spChg chg="add mod">
          <ac:chgData name="Elva Lee" userId="e80289c2-95ec-4a86-9169-067b430f8ef3" providerId="ADAL" clId="{2D810059-0EBB-4428-80DC-056729FA34DF}" dt="2021-08-09T05:51:01.819" v="4067" actId="121"/>
          <ac:spMkLst>
            <pc:docMk/>
            <pc:sldMk cId="2809450783" sldId="342"/>
            <ac:spMk id="6" creationId="{766C3F61-7608-4271-8D94-AAC6ACE58DC0}"/>
          </ac:spMkLst>
        </pc:spChg>
        <pc:spChg chg="add mod">
          <ac:chgData name="Elva Lee" userId="e80289c2-95ec-4a86-9169-067b430f8ef3" providerId="ADAL" clId="{2D810059-0EBB-4428-80DC-056729FA34DF}" dt="2021-08-09T05:49:31.096" v="4040" actId="1076"/>
          <ac:spMkLst>
            <pc:docMk/>
            <pc:sldMk cId="2809450783" sldId="342"/>
            <ac:spMk id="7" creationId="{1029A4CE-C3E6-4B70-A55E-611C872197D4}"/>
          </ac:spMkLst>
        </pc:spChg>
        <pc:grpChg chg="add mod">
          <ac:chgData name="Elva Lee" userId="e80289c2-95ec-4a86-9169-067b430f8ef3" providerId="ADAL" clId="{2D810059-0EBB-4428-80DC-056729FA34DF}" dt="2021-08-09T05:45:26.309" v="3879"/>
          <ac:grpSpMkLst>
            <pc:docMk/>
            <pc:sldMk cId="2809450783" sldId="342"/>
            <ac:grpSpMk id="3" creationId="{62CD0AD8-0210-4727-91EA-F9DB20D13C0E}"/>
          </ac:grpSpMkLst>
        </pc:grpChg>
      </pc:sldChg>
      <pc:sldChg chg="modSp add mod ord">
        <pc:chgData name="Elva Lee" userId="e80289c2-95ec-4a86-9169-067b430f8ef3" providerId="ADAL" clId="{2D810059-0EBB-4428-80DC-056729FA34DF}" dt="2021-08-09T05:50:35.267" v="4057"/>
        <pc:sldMkLst>
          <pc:docMk/>
          <pc:sldMk cId="1123576189" sldId="343"/>
        </pc:sldMkLst>
        <pc:spChg chg="mod">
          <ac:chgData name="Elva Lee" userId="e80289c2-95ec-4a86-9169-067b430f8ef3" providerId="ADAL" clId="{2D810059-0EBB-4428-80DC-056729FA34DF}" dt="2021-08-09T05:50:12.402" v="4055" actId="121"/>
          <ac:spMkLst>
            <pc:docMk/>
            <pc:sldMk cId="1123576189" sldId="343"/>
            <ac:spMk id="6" creationId="{766C3F61-7608-4271-8D94-AAC6ACE58DC0}"/>
          </ac:spMkLst>
        </pc:spChg>
      </pc:sldChg>
      <pc:sldChg chg="new del">
        <pc:chgData name="Elva Lee" userId="e80289c2-95ec-4a86-9169-067b430f8ef3" providerId="ADAL" clId="{2D810059-0EBB-4428-80DC-056729FA34DF}" dt="2021-08-09T05:49:46.141" v="4046" actId="2696"/>
        <pc:sldMkLst>
          <pc:docMk/>
          <pc:sldMk cId="2276663790" sldId="343"/>
        </pc:sldMkLst>
      </pc:sldChg>
      <pc:sldChg chg="addSp delSp modSp new del mod">
        <pc:chgData name="Elva Lee" userId="e80289c2-95ec-4a86-9169-067b430f8ef3" providerId="ADAL" clId="{2D810059-0EBB-4428-80DC-056729FA34DF}" dt="2021-08-09T05:42:29.223" v="3706" actId="2696"/>
        <pc:sldMkLst>
          <pc:docMk/>
          <pc:sldMk cId="3090708312" sldId="343"/>
        </pc:sldMkLst>
        <pc:spChg chg="del">
          <ac:chgData name="Elva Lee" userId="e80289c2-95ec-4a86-9169-067b430f8ef3" providerId="ADAL" clId="{2D810059-0EBB-4428-80DC-056729FA34DF}" dt="2021-08-09T05:41:04.035" v="3679" actId="478"/>
          <ac:spMkLst>
            <pc:docMk/>
            <pc:sldMk cId="3090708312" sldId="343"/>
            <ac:spMk id="2" creationId="{FC310DB6-5B0A-4313-8C73-53992CC47CC3}"/>
          </ac:spMkLst>
        </pc:spChg>
        <pc:spChg chg="del">
          <ac:chgData name="Elva Lee" userId="e80289c2-95ec-4a86-9169-067b430f8ef3" providerId="ADAL" clId="{2D810059-0EBB-4428-80DC-056729FA34DF}" dt="2021-08-09T05:41:01.817" v="3677" actId="478"/>
          <ac:spMkLst>
            <pc:docMk/>
            <pc:sldMk cId="3090708312" sldId="343"/>
            <ac:spMk id="3" creationId="{A5D91F3E-37CE-4DD4-A9EA-CEB40A6A139A}"/>
          </ac:spMkLst>
        </pc:spChg>
        <pc:spChg chg="del">
          <ac:chgData name="Elva Lee" userId="e80289c2-95ec-4a86-9169-067b430f8ef3" providerId="ADAL" clId="{2D810059-0EBB-4428-80DC-056729FA34DF}" dt="2021-08-09T05:41:03.186" v="3678" actId="478"/>
          <ac:spMkLst>
            <pc:docMk/>
            <pc:sldMk cId="3090708312" sldId="343"/>
            <ac:spMk id="4" creationId="{4FE131DC-DB95-4BAB-A6D8-191006C99319}"/>
          </ac:spMkLst>
        </pc:spChg>
        <pc:spChg chg="add mod">
          <ac:chgData name="Elva Lee" userId="e80289c2-95ec-4a86-9169-067b430f8ef3" providerId="ADAL" clId="{2D810059-0EBB-4428-80DC-056729FA34DF}" dt="2021-08-09T05:41:27.443" v="3687" actId="1076"/>
          <ac:spMkLst>
            <pc:docMk/>
            <pc:sldMk cId="3090708312" sldId="343"/>
            <ac:spMk id="5" creationId="{9CA3257E-FC4A-40BA-B996-0EB1231093D4}"/>
          </ac:spMkLst>
        </pc:spChg>
        <pc:spChg chg="add mod">
          <ac:chgData name="Elva Lee" userId="e80289c2-95ec-4a86-9169-067b430f8ef3" providerId="ADAL" clId="{2D810059-0EBB-4428-80DC-056729FA34DF}" dt="2021-08-09T05:41:35.314" v="3689" actId="1076"/>
          <ac:spMkLst>
            <pc:docMk/>
            <pc:sldMk cId="3090708312" sldId="343"/>
            <ac:spMk id="6" creationId="{C0DEAB82-CE36-422D-BFCB-7B02E82AD125}"/>
          </ac:spMkLst>
        </pc:spChg>
        <pc:spChg chg="add del mod">
          <ac:chgData name="Elva Lee" userId="e80289c2-95ec-4a86-9169-067b430f8ef3" providerId="ADAL" clId="{2D810059-0EBB-4428-80DC-056729FA34DF}" dt="2021-08-09T05:41:54.048" v="3693" actId="478"/>
          <ac:spMkLst>
            <pc:docMk/>
            <pc:sldMk cId="3090708312" sldId="343"/>
            <ac:spMk id="7" creationId="{8C4BBF1C-6B40-479B-834B-3DF83B2546AA}"/>
          </ac:spMkLst>
        </pc:spChg>
        <pc:spChg chg="add mod">
          <ac:chgData name="Elva Lee" userId="e80289c2-95ec-4a86-9169-067b430f8ef3" providerId="ADAL" clId="{2D810059-0EBB-4428-80DC-056729FA34DF}" dt="2021-08-09T05:42:12.826" v="3705" actId="20577"/>
          <ac:spMkLst>
            <pc:docMk/>
            <pc:sldMk cId="3090708312" sldId="343"/>
            <ac:spMk id="8" creationId="{68D67840-9072-4B7F-A7FD-259B16282FCD}"/>
          </ac:spMkLst>
        </pc:spChg>
      </pc:sldChg>
      <pc:sldChg chg="addSp delSp modSp add mod">
        <pc:chgData name="Elva Lee" userId="e80289c2-95ec-4a86-9169-067b430f8ef3" providerId="ADAL" clId="{2D810059-0EBB-4428-80DC-056729FA34DF}" dt="2021-08-09T06:07:32.168" v="4242" actId="20577"/>
        <pc:sldMkLst>
          <pc:docMk/>
          <pc:sldMk cId="436433105" sldId="344"/>
        </pc:sldMkLst>
        <pc:spChg chg="del">
          <ac:chgData name="Elva Lee" userId="e80289c2-95ec-4a86-9169-067b430f8ef3" providerId="ADAL" clId="{2D810059-0EBB-4428-80DC-056729FA34DF}" dt="2021-08-09T06:06:11.163" v="4221" actId="478"/>
          <ac:spMkLst>
            <pc:docMk/>
            <pc:sldMk cId="436433105" sldId="344"/>
            <ac:spMk id="6" creationId="{0A978F7A-B4A0-424B-91D9-3A2F5AB2E3F5}"/>
          </ac:spMkLst>
        </pc:spChg>
        <pc:spChg chg="add mod">
          <ac:chgData name="Elva Lee" userId="e80289c2-95ec-4a86-9169-067b430f8ef3" providerId="ADAL" clId="{2D810059-0EBB-4428-80DC-056729FA34DF}" dt="2021-08-09T06:06:48.208" v="4232" actId="12"/>
          <ac:spMkLst>
            <pc:docMk/>
            <pc:sldMk cId="436433105" sldId="344"/>
            <ac:spMk id="7" creationId="{257595F6-B588-437C-802C-3E7842F2ADCD}"/>
          </ac:spMkLst>
        </pc:spChg>
        <pc:spChg chg="add mod">
          <ac:chgData name="Elva Lee" userId="e80289c2-95ec-4a86-9169-067b430f8ef3" providerId="ADAL" clId="{2D810059-0EBB-4428-80DC-056729FA34DF}" dt="2021-08-09T06:06:51.047" v="4233" actId="12"/>
          <ac:spMkLst>
            <pc:docMk/>
            <pc:sldMk cId="436433105" sldId="344"/>
            <ac:spMk id="8" creationId="{7D697CDA-69E8-41CF-AC4B-1A5DB42A26E1}"/>
          </ac:spMkLst>
        </pc:spChg>
        <pc:spChg chg="add mod">
          <ac:chgData name="Elva Lee" userId="e80289c2-95ec-4a86-9169-067b430f8ef3" providerId="ADAL" clId="{2D810059-0EBB-4428-80DC-056729FA34DF}" dt="2021-08-09T06:06:13.388" v="4222" actId="1076"/>
          <ac:spMkLst>
            <pc:docMk/>
            <pc:sldMk cId="436433105" sldId="344"/>
            <ac:spMk id="9" creationId="{59FFEDE3-AC7E-42D2-B125-27F570CFEB80}"/>
          </ac:spMkLst>
        </pc:spChg>
        <pc:spChg chg="mod">
          <ac:chgData name="Elva Lee" userId="e80289c2-95ec-4a86-9169-067b430f8ef3" providerId="ADAL" clId="{2D810059-0EBB-4428-80DC-056729FA34DF}" dt="2021-08-09T06:07:29.401" v="4240"/>
          <ac:spMkLst>
            <pc:docMk/>
            <pc:sldMk cId="436433105" sldId="344"/>
            <ac:spMk id="11" creationId="{0EEC0C1D-0A7E-4D13-A305-B0D187605D66}"/>
          </ac:spMkLst>
        </pc:spChg>
        <pc:spChg chg="mod">
          <ac:chgData name="Elva Lee" userId="e80289c2-95ec-4a86-9169-067b430f8ef3" providerId="ADAL" clId="{2D810059-0EBB-4428-80DC-056729FA34DF}" dt="2021-08-09T06:07:01.966" v="4236" actId="1076"/>
          <ac:spMkLst>
            <pc:docMk/>
            <pc:sldMk cId="436433105" sldId="344"/>
            <ac:spMk id="12" creationId="{B35172A8-9C9A-4571-9391-7BC32127C366}"/>
          </ac:spMkLst>
        </pc:spChg>
        <pc:spChg chg="mod">
          <ac:chgData name="Elva Lee" userId="e80289c2-95ec-4a86-9169-067b430f8ef3" providerId="ADAL" clId="{2D810059-0EBB-4428-80DC-056729FA34DF}" dt="2021-08-09T06:07:32.168" v="4242" actId="20577"/>
          <ac:spMkLst>
            <pc:docMk/>
            <pc:sldMk cId="436433105" sldId="344"/>
            <ac:spMk id="13" creationId="{88913D41-3A24-434E-826F-33AABFB4456F}"/>
          </ac:spMkLst>
        </pc:spChg>
        <pc:spChg chg="del">
          <ac:chgData name="Elva Lee" userId="e80289c2-95ec-4a86-9169-067b430f8ef3" providerId="ADAL" clId="{2D810059-0EBB-4428-80DC-056729FA34DF}" dt="2021-08-09T06:03:28.498" v="4183" actId="478"/>
          <ac:spMkLst>
            <pc:docMk/>
            <pc:sldMk cId="436433105" sldId="344"/>
            <ac:spMk id="16" creationId="{D78EC628-226F-4DCA-9A22-01CE4D7EB2CE}"/>
          </ac:spMkLst>
        </pc:spChg>
        <pc:spChg chg="del mod">
          <ac:chgData name="Elva Lee" userId="e80289c2-95ec-4a86-9169-067b430f8ef3" providerId="ADAL" clId="{2D810059-0EBB-4428-80DC-056729FA34DF}" dt="2021-08-09T06:03:26.972" v="4182" actId="478"/>
          <ac:spMkLst>
            <pc:docMk/>
            <pc:sldMk cId="436433105" sldId="344"/>
            <ac:spMk id="17" creationId="{D667C071-445C-4EC6-B3A2-5EDCAD754C99}"/>
          </ac:spMkLst>
        </pc:spChg>
        <pc:spChg chg="del">
          <ac:chgData name="Elva Lee" userId="e80289c2-95ec-4a86-9169-067b430f8ef3" providerId="ADAL" clId="{2D810059-0EBB-4428-80DC-056729FA34DF}" dt="2021-08-09T06:03:15.870" v="4180" actId="21"/>
          <ac:spMkLst>
            <pc:docMk/>
            <pc:sldMk cId="436433105" sldId="344"/>
            <ac:spMk id="18" creationId="{E111D372-8B9B-4974-B309-75920D52B13F}"/>
          </ac:spMkLst>
        </pc:spChg>
        <pc:grpChg chg="add mod">
          <ac:chgData name="Elva Lee" userId="e80289c2-95ec-4a86-9169-067b430f8ef3" providerId="ADAL" clId="{2D810059-0EBB-4428-80DC-056729FA34DF}" dt="2021-08-09T06:07:29.401" v="4240"/>
          <ac:grpSpMkLst>
            <pc:docMk/>
            <pc:sldMk cId="436433105" sldId="344"/>
            <ac:grpSpMk id="10" creationId="{A1727629-6DC1-4B7B-8E76-E08AFA70714C}"/>
          </ac:grpSpMkLst>
        </pc:grpChg>
      </pc:sldChg>
      <pc:sldChg chg="addSp modSp new del mod">
        <pc:chgData name="Elva Lee" userId="e80289c2-95ec-4a86-9169-067b430f8ef3" providerId="ADAL" clId="{2D810059-0EBB-4428-80DC-056729FA34DF}" dt="2021-08-09T06:00:33.190" v="4122" actId="2696"/>
        <pc:sldMkLst>
          <pc:docMk/>
          <pc:sldMk cId="1081290898" sldId="344"/>
        </pc:sldMkLst>
        <pc:spChg chg="add mod">
          <ac:chgData name="Elva Lee" userId="e80289c2-95ec-4a86-9169-067b430f8ef3" providerId="ADAL" clId="{2D810059-0EBB-4428-80DC-056729FA34DF}" dt="2021-08-09T06:00:22.028" v="4117" actId="1076"/>
          <ac:spMkLst>
            <pc:docMk/>
            <pc:sldMk cId="1081290898" sldId="344"/>
            <ac:spMk id="3" creationId="{591710DE-6AAF-46C4-8B2D-4E15FD966EFA}"/>
          </ac:spMkLst>
        </pc:spChg>
      </pc:sldChg>
    </pc:docChg>
  </pc:docChgLst>
  <pc:docChgLst>
    <pc:chgData name="Elva Lee" userId="e80289c2-95ec-4a86-9169-067b430f8ef3" providerId="ADAL" clId="{381DC0EF-52ED-4618-9458-D927EEE84405}"/>
    <pc:docChg chg="custSel modSld">
      <pc:chgData name="Elva Lee" userId="e80289c2-95ec-4a86-9169-067b430f8ef3" providerId="ADAL" clId="{381DC0EF-52ED-4618-9458-D927EEE84405}" dt="2021-08-10T02:29:32.609" v="42" actId="20577"/>
      <pc:docMkLst>
        <pc:docMk/>
      </pc:docMkLst>
      <pc:sldChg chg="modSp mod">
        <pc:chgData name="Elva Lee" userId="e80289c2-95ec-4a86-9169-067b430f8ef3" providerId="ADAL" clId="{381DC0EF-52ED-4618-9458-D927EEE84405}" dt="2021-08-10T02:29:32.609" v="42" actId="20577"/>
        <pc:sldMkLst>
          <pc:docMk/>
          <pc:sldMk cId="2048025620" sldId="320"/>
        </pc:sldMkLst>
        <pc:spChg chg="mod">
          <ac:chgData name="Elva Lee" userId="e80289c2-95ec-4a86-9169-067b430f8ef3" providerId="ADAL" clId="{381DC0EF-52ED-4618-9458-D927EEE84405}" dt="2021-08-10T02:29:32.609" v="42" actId="20577"/>
          <ac:spMkLst>
            <pc:docMk/>
            <pc:sldMk cId="2048025620" sldId="320"/>
            <ac:spMk id="14" creationId="{E07282B2-F2F4-4F00-BBD0-8073C61CAF95}"/>
          </ac:spMkLst>
        </pc:spChg>
      </pc:sldChg>
      <pc:sldChg chg="delSp modSp mod">
        <pc:chgData name="Elva Lee" userId="e80289c2-95ec-4a86-9169-067b430f8ef3" providerId="ADAL" clId="{381DC0EF-52ED-4618-9458-D927EEE84405}" dt="2021-08-10T02:27:44.860" v="19" actId="478"/>
        <pc:sldMkLst>
          <pc:docMk/>
          <pc:sldMk cId="1901210374" sldId="322"/>
        </pc:sldMkLst>
        <pc:spChg chg="del mod">
          <ac:chgData name="Elva Lee" userId="e80289c2-95ec-4a86-9169-067b430f8ef3" providerId="ADAL" clId="{381DC0EF-52ED-4618-9458-D927EEE84405}" dt="2021-08-10T02:27:40.688" v="16" actId="478"/>
          <ac:spMkLst>
            <pc:docMk/>
            <pc:sldMk cId="1901210374" sldId="322"/>
            <ac:spMk id="14" creationId="{E07282B2-F2F4-4F00-BBD0-8073C61CAF95}"/>
          </ac:spMkLst>
        </pc:spChg>
        <pc:picChg chg="del mod">
          <ac:chgData name="Elva Lee" userId="e80289c2-95ec-4a86-9169-067b430f8ef3" providerId="ADAL" clId="{381DC0EF-52ED-4618-9458-D927EEE84405}" dt="2021-08-10T02:27:44.860" v="19" actId="478"/>
          <ac:picMkLst>
            <pc:docMk/>
            <pc:sldMk cId="1901210374" sldId="322"/>
            <ac:picMk id="11" creationId="{75C47A76-A44B-469C-BCB4-DE8A7ED7F11E}"/>
          </ac:picMkLst>
        </pc:picChg>
      </pc:sldChg>
      <pc:sldChg chg="modSp mod">
        <pc:chgData name="Elva Lee" userId="e80289c2-95ec-4a86-9169-067b430f8ef3" providerId="ADAL" clId="{381DC0EF-52ED-4618-9458-D927EEE84405}" dt="2021-08-10T02:27:57.006" v="34" actId="20577"/>
        <pc:sldMkLst>
          <pc:docMk/>
          <pc:sldMk cId="739284644" sldId="327"/>
        </pc:sldMkLst>
        <pc:spChg chg="mod">
          <ac:chgData name="Elva Lee" userId="e80289c2-95ec-4a86-9169-067b430f8ef3" providerId="ADAL" clId="{381DC0EF-52ED-4618-9458-D927EEE84405}" dt="2021-08-10T02:27:57.006" v="34" actId="20577"/>
          <ac:spMkLst>
            <pc:docMk/>
            <pc:sldMk cId="739284644" sldId="327"/>
            <ac:spMk id="5" creationId="{DBDFE276-982A-4F2F-8F5E-8E419505D58E}"/>
          </ac:spMkLst>
        </pc:spChg>
      </pc:sldChg>
      <pc:sldChg chg="modSp mod">
        <pc:chgData name="Elva Lee" userId="e80289c2-95ec-4a86-9169-067b430f8ef3" providerId="ADAL" clId="{381DC0EF-52ED-4618-9458-D927EEE84405}" dt="2021-08-10T02:28:33.959" v="37" actId="14100"/>
        <pc:sldMkLst>
          <pc:docMk/>
          <pc:sldMk cId="1349532955" sldId="328"/>
        </pc:sldMkLst>
        <pc:spChg chg="mod">
          <ac:chgData name="Elva Lee" userId="e80289c2-95ec-4a86-9169-067b430f8ef3" providerId="ADAL" clId="{381DC0EF-52ED-4618-9458-D927EEE84405}" dt="2021-08-10T02:28:33.959" v="37" actId="14100"/>
          <ac:spMkLst>
            <pc:docMk/>
            <pc:sldMk cId="1349532955" sldId="328"/>
            <ac:spMk id="15" creationId="{DFDB34A8-5C03-489D-8BED-50DDF79C7AC8}"/>
          </ac:spMkLst>
        </pc:spChg>
      </pc:sldChg>
      <pc:sldChg chg="modSp mod">
        <pc:chgData name="Elva Lee" userId="e80289c2-95ec-4a86-9169-067b430f8ef3" providerId="ADAL" clId="{381DC0EF-52ED-4618-9458-D927EEE84405}" dt="2021-08-10T02:29:23.936" v="40" actId="1076"/>
        <pc:sldMkLst>
          <pc:docMk/>
          <pc:sldMk cId="1299470843" sldId="340"/>
        </pc:sldMkLst>
        <pc:spChg chg="mod">
          <ac:chgData name="Elva Lee" userId="e80289c2-95ec-4a86-9169-067b430f8ef3" providerId="ADAL" clId="{381DC0EF-52ED-4618-9458-D927EEE84405}" dt="2021-08-10T02:29:23.936" v="40" actId="1076"/>
          <ac:spMkLst>
            <pc:docMk/>
            <pc:sldMk cId="1299470843" sldId="340"/>
            <ac:spMk id="9" creationId="{D4C4915F-2251-44B2-9615-8282DBBC38C2}"/>
          </ac:spMkLst>
        </pc:spChg>
      </pc:sldChg>
      <pc:sldChg chg="modSp mod">
        <pc:chgData name="Elva Lee" userId="e80289c2-95ec-4a86-9169-067b430f8ef3" providerId="ADAL" clId="{381DC0EF-52ED-4618-9458-D927EEE84405}" dt="2021-08-10T02:28:43.039" v="38" actId="255"/>
        <pc:sldMkLst>
          <pc:docMk/>
          <pc:sldMk cId="2809450783" sldId="342"/>
        </pc:sldMkLst>
        <pc:spChg chg="mod">
          <ac:chgData name="Elva Lee" userId="e80289c2-95ec-4a86-9169-067b430f8ef3" providerId="ADAL" clId="{381DC0EF-52ED-4618-9458-D927EEE84405}" dt="2021-08-10T02:28:43.039" v="38" actId="255"/>
          <ac:spMkLst>
            <pc:docMk/>
            <pc:sldMk cId="2809450783" sldId="342"/>
            <ac:spMk id="6" creationId="{766C3F61-7608-4271-8D94-AAC6ACE58DC0}"/>
          </ac:spMkLst>
        </pc:spChg>
      </pc:sldChg>
      <pc:sldChg chg="modSp mod">
        <pc:chgData name="Elva Lee" userId="e80289c2-95ec-4a86-9169-067b430f8ef3" providerId="ADAL" clId="{381DC0EF-52ED-4618-9458-D927EEE84405}" dt="2021-08-10T02:28:54.593" v="39" actId="255"/>
        <pc:sldMkLst>
          <pc:docMk/>
          <pc:sldMk cId="1123576189" sldId="343"/>
        </pc:sldMkLst>
        <pc:spChg chg="mod">
          <ac:chgData name="Elva Lee" userId="e80289c2-95ec-4a86-9169-067b430f8ef3" providerId="ADAL" clId="{381DC0EF-52ED-4618-9458-D927EEE84405}" dt="2021-08-10T02:28:54.593" v="39" actId="255"/>
          <ac:spMkLst>
            <pc:docMk/>
            <pc:sldMk cId="1123576189" sldId="343"/>
            <ac:spMk id="6" creationId="{766C3F61-7608-4271-8D94-AAC6ACE58DC0}"/>
          </ac:spMkLst>
        </pc:spChg>
      </pc:sldChg>
    </pc:docChg>
  </pc:docChgLst>
  <pc:docChgLst>
    <pc:chgData name="Jackson Lam" userId="32eacf31-ef64-4152-a98e-82afd854682f" providerId="ADAL" clId="{517C4151-B1FE-4F8A-8630-220CAB3F37BB}"/>
    <pc:docChg chg="undo custSel addSld delSld modSld">
      <pc:chgData name="Jackson Lam" userId="32eacf31-ef64-4152-a98e-82afd854682f" providerId="ADAL" clId="{517C4151-B1FE-4F8A-8630-220CAB3F37BB}" dt="2021-08-04T02:27:46.578" v="939" actId="478"/>
      <pc:docMkLst>
        <pc:docMk/>
      </pc:docMkLst>
      <pc:sldChg chg="addSp delSp modSp">
        <pc:chgData name="Jackson Lam" userId="32eacf31-ef64-4152-a98e-82afd854682f" providerId="ADAL" clId="{517C4151-B1FE-4F8A-8630-220CAB3F37BB}" dt="2021-08-02T08:08:13.580" v="1"/>
        <pc:sldMkLst>
          <pc:docMk/>
          <pc:sldMk cId="4286884056" sldId="256"/>
        </pc:sldMkLst>
        <pc:spChg chg="add del mod">
          <ac:chgData name="Jackson Lam" userId="32eacf31-ef64-4152-a98e-82afd854682f" providerId="ADAL" clId="{517C4151-B1FE-4F8A-8630-220CAB3F37BB}" dt="2021-08-02T08:08:13.580" v="1"/>
          <ac:spMkLst>
            <pc:docMk/>
            <pc:sldMk cId="4286884056" sldId="256"/>
            <ac:spMk id="2" creationId="{292C10A4-5C94-48DF-BDA1-B29E84C1A5E3}"/>
          </ac:spMkLst>
        </pc:spChg>
        <pc:spChg chg="add del mod">
          <ac:chgData name="Jackson Lam" userId="32eacf31-ef64-4152-a98e-82afd854682f" providerId="ADAL" clId="{517C4151-B1FE-4F8A-8630-220CAB3F37BB}" dt="2021-08-02T08:08:13.580" v="1"/>
          <ac:spMkLst>
            <pc:docMk/>
            <pc:sldMk cId="4286884056" sldId="256"/>
            <ac:spMk id="3" creationId="{C0623AF4-E21C-460F-8249-814C97AB9C07}"/>
          </ac:spMkLst>
        </pc:spChg>
        <pc:spChg chg="add del mod">
          <ac:chgData name="Jackson Lam" userId="32eacf31-ef64-4152-a98e-82afd854682f" providerId="ADAL" clId="{517C4151-B1FE-4F8A-8630-220CAB3F37BB}" dt="2021-08-02T08:08:13.580" v="1"/>
          <ac:spMkLst>
            <pc:docMk/>
            <pc:sldMk cId="4286884056" sldId="256"/>
            <ac:spMk id="4" creationId="{B8CF7C75-4B87-4907-A582-7A7FA16FE359}"/>
          </ac:spMkLst>
        </pc:spChg>
      </pc:sldChg>
      <pc:sldChg chg="addSp delSp modSp mod">
        <pc:chgData name="Jackson Lam" userId="32eacf31-ef64-4152-a98e-82afd854682f" providerId="ADAL" clId="{517C4151-B1FE-4F8A-8630-220CAB3F37BB}" dt="2021-08-04T01:49:37.722" v="851" actId="404"/>
        <pc:sldMkLst>
          <pc:docMk/>
          <pc:sldMk cId="4236908781" sldId="258"/>
        </pc:sldMkLst>
        <pc:spChg chg="add del mod">
          <ac:chgData name="Jackson Lam" userId="32eacf31-ef64-4152-a98e-82afd854682f" providerId="ADAL" clId="{517C4151-B1FE-4F8A-8630-220CAB3F37BB}" dt="2021-08-02T08:08:22.361" v="7" actId="478"/>
          <ac:spMkLst>
            <pc:docMk/>
            <pc:sldMk cId="4236908781" sldId="258"/>
            <ac:spMk id="3" creationId="{B6A39D7A-BB03-4856-B11D-B4CAAE6E0FFA}"/>
          </ac:spMkLst>
        </pc:spChg>
        <pc:spChg chg="del">
          <ac:chgData name="Jackson Lam" userId="32eacf31-ef64-4152-a98e-82afd854682f" providerId="ADAL" clId="{517C4151-B1FE-4F8A-8630-220CAB3F37BB}" dt="2021-08-02T08:08:19.362" v="6" actId="478"/>
          <ac:spMkLst>
            <pc:docMk/>
            <pc:sldMk cId="4236908781" sldId="258"/>
            <ac:spMk id="4" creationId="{86A554B0-A445-1245-BD58-6CFDC0D9E59E}"/>
          </ac:spMkLst>
        </pc:spChg>
        <pc:spChg chg="add del mod">
          <ac:chgData name="Jackson Lam" userId="32eacf31-ef64-4152-a98e-82afd854682f" providerId="ADAL" clId="{517C4151-B1FE-4F8A-8630-220CAB3F37BB}" dt="2021-08-02T08:08:17.462" v="5"/>
          <ac:spMkLst>
            <pc:docMk/>
            <pc:sldMk cId="4236908781" sldId="258"/>
            <ac:spMk id="5" creationId="{31AD230F-CE22-47C1-AD18-659BF0E8A8BE}"/>
          </ac:spMkLst>
        </pc:spChg>
        <pc:spChg chg="del">
          <ac:chgData name="Jackson Lam" userId="32eacf31-ef64-4152-a98e-82afd854682f" providerId="ADAL" clId="{517C4151-B1FE-4F8A-8630-220CAB3F37BB}" dt="2021-08-02T08:08:19.362" v="6" actId="478"/>
          <ac:spMkLst>
            <pc:docMk/>
            <pc:sldMk cId="4236908781" sldId="258"/>
            <ac:spMk id="6" creationId="{6F21CF0C-BAAF-4012-9BA0-E7ED09E585AA}"/>
          </ac:spMkLst>
        </pc:spChg>
        <pc:spChg chg="add del mod">
          <ac:chgData name="Jackson Lam" userId="32eacf31-ef64-4152-a98e-82afd854682f" providerId="ADAL" clId="{517C4151-B1FE-4F8A-8630-220CAB3F37BB}" dt="2021-08-02T08:08:17.462" v="5"/>
          <ac:spMkLst>
            <pc:docMk/>
            <pc:sldMk cId="4236908781" sldId="258"/>
            <ac:spMk id="7" creationId="{1223D785-F918-4A03-8888-597EBE61373B}"/>
          </ac:spMkLst>
        </pc:spChg>
        <pc:spChg chg="add del mod">
          <ac:chgData name="Jackson Lam" userId="32eacf31-ef64-4152-a98e-82afd854682f" providerId="ADAL" clId="{517C4151-B1FE-4F8A-8630-220CAB3F37BB}" dt="2021-08-02T08:08:17.462" v="5"/>
          <ac:spMkLst>
            <pc:docMk/>
            <pc:sldMk cId="4236908781" sldId="258"/>
            <ac:spMk id="8" creationId="{1C2CC002-2613-4BF4-BF4A-8386D171A13A}"/>
          </ac:spMkLst>
        </pc:spChg>
        <pc:spChg chg="add del mod">
          <ac:chgData name="Jackson Lam" userId="32eacf31-ef64-4152-a98e-82afd854682f" providerId="ADAL" clId="{517C4151-B1FE-4F8A-8630-220CAB3F37BB}" dt="2021-08-02T08:08:22.361" v="7" actId="478"/>
          <ac:spMkLst>
            <pc:docMk/>
            <pc:sldMk cId="4236908781" sldId="258"/>
            <ac:spMk id="10" creationId="{B9DB783F-904E-4216-9522-47C8CF53AE39}"/>
          </ac:spMkLst>
        </pc:spChg>
        <pc:spChg chg="add mod">
          <ac:chgData name="Jackson Lam" userId="32eacf31-ef64-4152-a98e-82afd854682f" providerId="ADAL" clId="{517C4151-B1FE-4F8A-8630-220CAB3F37BB}" dt="2021-08-02T08:08:23.279" v="8"/>
          <ac:spMkLst>
            <pc:docMk/>
            <pc:sldMk cId="4236908781" sldId="258"/>
            <ac:spMk id="11" creationId="{C71D5FFC-2EFB-4EAE-BCB5-8304C8A62E18}"/>
          </ac:spMkLst>
        </pc:spChg>
        <pc:spChg chg="add mod">
          <ac:chgData name="Jackson Lam" userId="32eacf31-ef64-4152-a98e-82afd854682f" providerId="ADAL" clId="{517C4151-B1FE-4F8A-8630-220CAB3F37BB}" dt="2021-08-03T08:07:14.938" v="846" actId="6549"/>
          <ac:spMkLst>
            <pc:docMk/>
            <pc:sldMk cId="4236908781" sldId="258"/>
            <ac:spMk id="12" creationId="{5BCF09DF-E93A-44D5-B40C-8186B2834D78}"/>
          </ac:spMkLst>
        </pc:spChg>
        <pc:spChg chg="add mod">
          <ac:chgData name="Jackson Lam" userId="32eacf31-ef64-4152-a98e-82afd854682f" providerId="ADAL" clId="{517C4151-B1FE-4F8A-8630-220CAB3F37BB}" dt="2021-08-04T01:49:37.722" v="851" actId="404"/>
          <ac:spMkLst>
            <pc:docMk/>
            <pc:sldMk cId="4236908781" sldId="258"/>
            <ac:spMk id="13" creationId="{D7198AC9-D5E6-4FB0-88E9-391C41DB85C0}"/>
          </ac:spMkLst>
        </pc:spChg>
      </pc:sldChg>
      <pc:sldChg chg="delSp mod">
        <pc:chgData name="Jackson Lam" userId="32eacf31-ef64-4152-a98e-82afd854682f" providerId="ADAL" clId="{517C4151-B1FE-4F8A-8630-220CAB3F37BB}" dt="2021-08-04T01:56:28.572" v="853" actId="21"/>
        <pc:sldMkLst>
          <pc:docMk/>
          <pc:sldMk cId="338586186" sldId="261"/>
        </pc:sldMkLst>
        <pc:spChg chg="del">
          <ac:chgData name="Jackson Lam" userId="32eacf31-ef64-4152-a98e-82afd854682f" providerId="ADAL" clId="{517C4151-B1FE-4F8A-8630-220CAB3F37BB}" dt="2021-08-04T01:56:28.572" v="853" actId="21"/>
          <ac:spMkLst>
            <pc:docMk/>
            <pc:sldMk cId="338586186" sldId="261"/>
            <ac:spMk id="12" creationId="{7B145021-8F12-454A-811A-4C6EC930FA5B}"/>
          </ac:spMkLst>
        </pc:spChg>
      </pc:sldChg>
      <pc:sldChg chg="delSp modSp mod delAnim">
        <pc:chgData name="Jackson Lam" userId="32eacf31-ef64-4152-a98e-82afd854682f" providerId="ADAL" clId="{517C4151-B1FE-4F8A-8630-220CAB3F37BB}" dt="2021-08-02T09:06:02.873" v="651" actId="2711"/>
        <pc:sldMkLst>
          <pc:docMk/>
          <pc:sldMk cId="208529219" sldId="262"/>
        </pc:sldMkLst>
        <pc:spChg chg="mod">
          <ac:chgData name="Jackson Lam" userId="32eacf31-ef64-4152-a98e-82afd854682f" providerId="ADAL" clId="{517C4151-B1FE-4F8A-8630-220CAB3F37BB}" dt="2021-08-02T09:06:02.873" v="651" actId="2711"/>
          <ac:spMkLst>
            <pc:docMk/>
            <pc:sldMk cId="208529219" sldId="262"/>
            <ac:spMk id="5" creationId="{CDAF67EF-F105-4CD0-84D1-220246AAAAB0}"/>
          </ac:spMkLst>
        </pc:spChg>
        <pc:spChg chg="del">
          <ac:chgData name="Jackson Lam" userId="32eacf31-ef64-4152-a98e-82afd854682f" providerId="ADAL" clId="{517C4151-B1FE-4F8A-8630-220CAB3F37BB}" dt="2021-08-02T08:09:52.671" v="11" actId="478"/>
          <ac:spMkLst>
            <pc:docMk/>
            <pc:sldMk cId="208529219" sldId="262"/>
            <ac:spMk id="6" creationId="{4FE82B7E-0628-4864-99D8-6DDEE8105F08}"/>
          </ac:spMkLst>
        </pc:spChg>
        <pc:spChg chg="del">
          <ac:chgData name="Jackson Lam" userId="32eacf31-ef64-4152-a98e-82afd854682f" providerId="ADAL" clId="{517C4151-B1FE-4F8A-8630-220CAB3F37BB}" dt="2021-08-02T08:09:52.671" v="11" actId="478"/>
          <ac:spMkLst>
            <pc:docMk/>
            <pc:sldMk cId="208529219" sldId="262"/>
            <ac:spMk id="7" creationId="{25C54700-965A-4C43-9A1C-A7E37B6BBB72}"/>
          </ac:spMkLst>
        </pc:spChg>
      </pc:sldChg>
      <pc:sldChg chg="addSp delSp modSp del mod">
        <pc:chgData name="Jackson Lam" userId="32eacf31-ef64-4152-a98e-82afd854682f" providerId="ADAL" clId="{517C4151-B1FE-4F8A-8630-220CAB3F37BB}" dt="2021-08-02T08:29:22.284" v="386" actId="47"/>
        <pc:sldMkLst>
          <pc:docMk/>
          <pc:sldMk cId="4233232478" sldId="272"/>
        </pc:sldMkLst>
        <pc:spChg chg="del">
          <ac:chgData name="Jackson Lam" userId="32eacf31-ef64-4152-a98e-82afd854682f" providerId="ADAL" clId="{517C4151-B1FE-4F8A-8630-220CAB3F37BB}" dt="2021-08-02T08:28:38.820" v="371" actId="21"/>
          <ac:spMkLst>
            <pc:docMk/>
            <pc:sldMk cId="4233232478" sldId="272"/>
            <ac:spMk id="15" creationId="{B209FBBB-E896-4CA6-B394-124712DFC4D1}"/>
          </ac:spMkLst>
        </pc:spChg>
        <pc:spChg chg="add del mod">
          <ac:chgData name="Jackson Lam" userId="32eacf31-ef64-4152-a98e-82afd854682f" providerId="ADAL" clId="{517C4151-B1FE-4F8A-8630-220CAB3F37BB}" dt="2021-08-02T08:28:24.342" v="367"/>
          <ac:spMkLst>
            <pc:docMk/>
            <pc:sldMk cId="4233232478" sldId="272"/>
            <ac:spMk id="18" creationId="{3927650B-63C3-497E-89D9-9D865120C1F0}"/>
          </ac:spMkLst>
        </pc:spChg>
        <pc:spChg chg="mod">
          <ac:chgData name="Jackson Lam" userId="32eacf31-ef64-4152-a98e-82afd854682f" providerId="ADAL" clId="{517C4151-B1FE-4F8A-8630-220CAB3F37BB}" dt="2021-08-02T08:29:05.795" v="380" actId="21"/>
          <ac:spMkLst>
            <pc:docMk/>
            <pc:sldMk cId="4233232478" sldId="272"/>
            <ac:spMk id="20" creationId="{05079B6F-F217-45F0-B5C2-BFE1898E4AFC}"/>
          </ac:spMkLst>
        </pc:spChg>
        <pc:picChg chg="del">
          <ac:chgData name="Jackson Lam" userId="32eacf31-ef64-4152-a98e-82afd854682f" providerId="ADAL" clId="{517C4151-B1FE-4F8A-8630-220CAB3F37BB}" dt="2021-08-02T08:28:38.820" v="371" actId="21"/>
          <ac:picMkLst>
            <pc:docMk/>
            <pc:sldMk cId="4233232478" sldId="272"/>
            <ac:picMk id="3074" creationId="{A047DDDE-32B3-4B29-92AD-1DAF4E7FE0BD}"/>
          </ac:picMkLst>
        </pc:picChg>
      </pc:sldChg>
      <pc:sldChg chg="addSp delSp modSp del mod">
        <pc:chgData name="Jackson Lam" userId="32eacf31-ef64-4152-a98e-82afd854682f" providerId="ADAL" clId="{517C4151-B1FE-4F8A-8630-220CAB3F37BB}" dt="2021-08-02T08:34:57.372" v="443" actId="47"/>
        <pc:sldMkLst>
          <pc:docMk/>
          <pc:sldMk cId="1089701882" sldId="273"/>
        </pc:sldMkLst>
        <pc:spChg chg="del mod">
          <ac:chgData name="Jackson Lam" userId="32eacf31-ef64-4152-a98e-82afd854682f" providerId="ADAL" clId="{517C4151-B1FE-4F8A-8630-220CAB3F37BB}" dt="2021-08-02T08:34:34.449" v="431" actId="21"/>
          <ac:spMkLst>
            <pc:docMk/>
            <pc:sldMk cId="1089701882" sldId="273"/>
            <ac:spMk id="2" creationId="{7100F82A-BCD8-427C-B483-77851A3A952C}"/>
          </ac:spMkLst>
        </pc:spChg>
        <pc:spChg chg="del">
          <ac:chgData name="Jackson Lam" userId="32eacf31-ef64-4152-a98e-82afd854682f" providerId="ADAL" clId="{517C4151-B1FE-4F8A-8630-220CAB3F37BB}" dt="2021-08-02T08:34:00.720" v="410" actId="478"/>
          <ac:spMkLst>
            <pc:docMk/>
            <pc:sldMk cId="1089701882" sldId="273"/>
            <ac:spMk id="4" creationId="{EE45947C-07E5-45BA-ACF0-5059708F1717}"/>
          </ac:spMkLst>
        </pc:spChg>
        <pc:spChg chg="add del mod">
          <ac:chgData name="Jackson Lam" userId="32eacf31-ef64-4152-a98e-82afd854682f" providerId="ADAL" clId="{517C4151-B1FE-4F8A-8630-220CAB3F37BB}" dt="2021-08-02T08:34:04.294" v="411" actId="478"/>
          <ac:spMkLst>
            <pc:docMk/>
            <pc:sldMk cId="1089701882" sldId="273"/>
            <ac:spMk id="5" creationId="{308B6DA2-5732-4363-A2C8-18EAFDCED200}"/>
          </ac:spMkLst>
        </pc:spChg>
        <pc:spChg chg="del mod">
          <ac:chgData name="Jackson Lam" userId="32eacf31-ef64-4152-a98e-82afd854682f" providerId="ADAL" clId="{517C4151-B1FE-4F8A-8630-220CAB3F37BB}" dt="2021-08-02T08:34:18.396" v="423" actId="478"/>
          <ac:spMkLst>
            <pc:docMk/>
            <pc:sldMk cId="1089701882" sldId="273"/>
            <ac:spMk id="15" creationId="{698EA65E-C71B-4136-9F37-D95799C9EBEB}"/>
          </ac:spMkLst>
        </pc:spChg>
        <pc:spChg chg="del mod">
          <ac:chgData name="Jackson Lam" userId="32eacf31-ef64-4152-a98e-82afd854682f" providerId="ADAL" clId="{517C4151-B1FE-4F8A-8630-220CAB3F37BB}" dt="2021-08-02T08:34:34.449" v="431" actId="21"/>
          <ac:spMkLst>
            <pc:docMk/>
            <pc:sldMk cId="1089701882" sldId="273"/>
            <ac:spMk id="17" creationId="{949A6A9E-2C64-426C-AE02-605815C5FD34}"/>
          </ac:spMkLst>
        </pc:spChg>
      </pc:sldChg>
      <pc:sldChg chg="addSp delSp modSp mod">
        <pc:chgData name="Jackson Lam" userId="32eacf31-ef64-4152-a98e-82afd854682f" providerId="ADAL" clId="{517C4151-B1FE-4F8A-8630-220CAB3F37BB}" dt="2021-08-04T02:27:28.046" v="931" actId="478"/>
        <pc:sldMkLst>
          <pc:docMk/>
          <pc:sldMk cId="2834787556" sldId="274"/>
        </pc:sldMkLst>
        <pc:spChg chg="add del mod">
          <ac:chgData name="Jackson Lam" userId="32eacf31-ef64-4152-a98e-82afd854682f" providerId="ADAL" clId="{517C4151-B1FE-4F8A-8630-220CAB3F37BB}" dt="2021-08-02T08:15:32.694" v="161" actId="478"/>
          <ac:spMkLst>
            <pc:docMk/>
            <pc:sldMk cId="2834787556" sldId="274"/>
            <ac:spMk id="3" creationId="{9DBBC0C9-C4B0-402A-8470-1D8F3326C41F}"/>
          </ac:spMkLst>
        </pc:spChg>
        <pc:spChg chg="del">
          <ac:chgData name="Jackson Lam" userId="32eacf31-ef64-4152-a98e-82afd854682f" providerId="ADAL" clId="{517C4151-B1FE-4F8A-8630-220CAB3F37BB}" dt="2021-08-02T08:15:31.283" v="160" actId="478"/>
          <ac:spMkLst>
            <pc:docMk/>
            <pc:sldMk cId="2834787556" sldId="274"/>
            <ac:spMk id="4" creationId="{C3A6A784-5479-4C41-8833-EEAD17481E26}"/>
          </ac:spMkLst>
        </pc:spChg>
        <pc:spChg chg="del mod">
          <ac:chgData name="Jackson Lam" userId="32eacf31-ef64-4152-a98e-82afd854682f" providerId="ADAL" clId="{517C4151-B1FE-4F8A-8630-220CAB3F37BB}" dt="2021-08-02T08:16:00.530" v="170" actId="478"/>
          <ac:spMkLst>
            <pc:docMk/>
            <pc:sldMk cId="2834787556" sldId="274"/>
            <ac:spMk id="6" creationId="{CBF96ECE-6BC4-4CFE-B9D7-EBD16B0802FA}"/>
          </ac:spMkLst>
        </pc:spChg>
        <pc:spChg chg="del">
          <ac:chgData name="Jackson Lam" userId="32eacf31-ef64-4152-a98e-82afd854682f" providerId="ADAL" clId="{517C4151-B1FE-4F8A-8630-220CAB3F37BB}" dt="2021-08-04T02:27:28.046" v="931" actId="478"/>
          <ac:spMkLst>
            <pc:docMk/>
            <pc:sldMk cId="2834787556" sldId="274"/>
            <ac:spMk id="10" creationId="{6DFD5283-5110-442C-AB6A-9D37A36F6B7B}"/>
          </ac:spMkLst>
        </pc:spChg>
        <pc:spChg chg="add del mod">
          <ac:chgData name="Jackson Lam" userId="32eacf31-ef64-4152-a98e-82afd854682f" providerId="ADAL" clId="{517C4151-B1FE-4F8A-8630-220CAB3F37BB}" dt="2021-08-02T08:15:37.123" v="164"/>
          <ac:spMkLst>
            <pc:docMk/>
            <pc:sldMk cId="2834787556" sldId="274"/>
            <ac:spMk id="10" creationId="{760BCADB-EB8C-49AB-9B8A-AE1ECA009EA4}"/>
          </ac:spMkLst>
        </pc:spChg>
        <pc:spChg chg="add del mod">
          <ac:chgData name="Jackson Lam" userId="32eacf31-ef64-4152-a98e-82afd854682f" providerId="ADAL" clId="{517C4151-B1FE-4F8A-8630-220CAB3F37BB}" dt="2021-08-02T08:17:45.476" v="203" actId="478"/>
          <ac:spMkLst>
            <pc:docMk/>
            <pc:sldMk cId="2834787556" sldId="274"/>
            <ac:spMk id="13" creationId="{9BF0DD2E-0826-4AE1-B126-5F3BE0513AFC}"/>
          </ac:spMkLst>
        </pc:spChg>
        <pc:spChg chg="add mod ord">
          <ac:chgData name="Jackson Lam" userId="32eacf31-ef64-4152-a98e-82afd854682f" providerId="ADAL" clId="{517C4151-B1FE-4F8A-8630-220CAB3F37BB}" dt="2021-08-02T09:18:47.797" v="775" actId="6549"/>
          <ac:spMkLst>
            <pc:docMk/>
            <pc:sldMk cId="2834787556" sldId="274"/>
            <ac:spMk id="14" creationId="{50E14EF1-A442-4D4A-9A54-E5F0334C2C26}"/>
          </ac:spMkLst>
        </pc:spChg>
        <pc:spChg chg="add mod">
          <ac:chgData name="Jackson Lam" userId="32eacf31-ef64-4152-a98e-82afd854682f" providerId="ADAL" clId="{517C4151-B1FE-4F8A-8630-220CAB3F37BB}" dt="2021-08-02T08:17:45.630" v="204"/>
          <ac:spMkLst>
            <pc:docMk/>
            <pc:sldMk cId="2834787556" sldId="274"/>
            <ac:spMk id="15" creationId="{B663648C-E43A-4EA0-AAF3-CF1CAB612596}"/>
          </ac:spMkLst>
        </pc:spChg>
        <pc:spChg chg="mod">
          <ac:chgData name="Jackson Lam" userId="32eacf31-ef64-4152-a98e-82afd854682f" providerId="ADAL" clId="{517C4151-B1FE-4F8A-8630-220CAB3F37BB}" dt="2021-08-02T08:24:26.768" v="317"/>
          <ac:spMkLst>
            <pc:docMk/>
            <pc:sldMk cId="2834787556" sldId="274"/>
            <ac:spMk id="17" creationId="{3C0F2BF6-DD52-4B98-A5B3-605A45F56C70}"/>
          </ac:spMkLst>
        </pc:spChg>
        <pc:spChg chg="mod">
          <ac:chgData name="Jackson Lam" userId="32eacf31-ef64-4152-a98e-82afd854682f" providerId="ADAL" clId="{517C4151-B1FE-4F8A-8630-220CAB3F37BB}" dt="2021-08-02T08:24:26.768" v="317"/>
          <ac:spMkLst>
            <pc:docMk/>
            <pc:sldMk cId="2834787556" sldId="274"/>
            <ac:spMk id="18" creationId="{B0F69C12-5207-49A5-BDA0-2A7B673B45F5}"/>
          </ac:spMkLst>
        </pc:spChg>
        <pc:grpChg chg="add mod">
          <ac:chgData name="Jackson Lam" userId="32eacf31-ef64-4152-a98e-82afd854682f" providerId="ADAL" clId="{517C4151-B1FE-4F8A-8630-220CAB3F37BB}" dt="2021-08-02T08:24:26.768" v="317"/>
          <ac:grpSpMkLst>
            <pc:docMk/>
            <pc:sldMk cId="2834787556" sldId="274"/>
            <ac:grpSpMk id="16" creationId="{BE6B8FA3-F40C-4F80-9CC9-2ED4677BB534}"/>
          </ac:grpSpMkLst>
        </pc:grpChg>
        <pc:picChg chg="add del mod">
          <ac:chgData name="Jackson Lam" userId="32eacf31-ef64-4152-a98e-82afd854682f" providerId="ADAL" clId="{517C4151-B1FE-4F8A-8630-220CAB3F37BB}" dt="2021-08-02T08:15:37.123" v="164"/>
          <ac:picMkLst>
            <pc:docMk/>
            <pc:sldMk cId="2834787556" sldId="274"/>
            <ac:picMk id="12" creationId="{49609162-3E89-43AF-813F-9CE14AEDA94F}"/>
          </ac:picMkLst>
        </pc:picChg>
        <pc:picChg chg="mod">
          <ac:chgData name="Jackson Lam" userId="32eacf31-ef64-4152-a98e-82afd854682f" providerId="ADAL" clId="{517C4151-B1FE-4F8A-8630-220CAB3F37BB}" dt="2021-08-02T08:16:24.560" v="177" actId="1076"/>
          <ac:picMkLst>
            <pc:docMk/>
            <pc:sldMk cId="2834787556" sldId="274"/>
            <ac:picMk id="4098" creationId="{926AC533-B2C1-44BF-92C8-ABECE462FDAA}"/>
          </ac:picMkLst>
        </pc:picChg>
      </pc:sldChg>
      <pc:sldChg chg="addSp delSp modSp mod">
        <pc:chgData name="Jackson Lam" userId="32eacf31-ef64-4152-a98e-82afd854682f" providerId="ADAL" clId="{517C4151-B1FE-4F8A-8630-220CAB3F37BB}" dt="2021-08-04T02:27:35.433" v="934" actId="478"/>
        <pc:sldMkLst>
          <pc:docMk/>
          <pc:sldMk cId="3422503968" sldId="275"/>
        </pc:sldMkLst>
        <pc:spChg chg="del mod">
          <ac:chgData name="Jackson Lam" userId="32eacf31-ef64-4152-a98e-82afd854682f" providerId="ADAL" clId="{517C4151-B1FE-4F8A-8630-220CAB3F37BB}" dt="2021-08-02T08:23:31.132" v="300" actId="478"/>
          <ac:spMkLst>
            <pc:docMk/>
            <pc:sldMk cId="3422503968" sldId="275"/>
            <ac:spMk id="2" creationId="{56DCD96A-249D-4A87-B378-BF7742128576}"/>
          </ac:spMkLst>
        </pc:spChg>
        <pc:spChg chg="mod">
          <ac:chgData name="Jackson Lam" userId="32eacf31-ef64-4152-a98e-82afd854682f" providerId="ADAL" clId="{517C4151-B1FE-4F8A-8630-220CAB3F37BB}" dt="2021-08-02T08:23:56.030" v="310" actId="1076"/>
          <ac:spMkLst>
            <pc:docMk/>
            <pc:sldMk cId="3422503968" sldId="275"/>
            <ac:spMk id="3" creationId="{78056A53-EC7A-4BAA-A648-4D9FFC1AA496}"/>
          </ac:spMkLst>
        </pc:spChg>
        <pc:spChg chg="del">
          <ac:chgData name="Jackson Lam" userId="32eacf31-ef64-4152-a98e-82afd854682f" providerId="ADAL" clId="{517C4151-B1FE-4F8A-8630-220CAB3F37BB}" dt="2021-08-02T08:22:56.932" v="290" actId="478"/>
          <ac:spMkLst>
            <pc:docMk/>
            <pc:sldMk cId="3422503968" sldId="275"/>
            <ac:spMk id="4" creationId="{1947488B-7ED9-49FE-B2A7-499C5FAF118F}"/>
          </ac:spMkLst>
        </pc:spChg>
        <pc:spChg chg="add mod">
          <ac:chgData name="Jackson Lam" userId="32eacf31-ef64-4152-a98e-82afd854682f" providerId="ADAL" clId="{517C4151-B1FE-4F8A-8630-220CAB3F37BB}" dt="2021-08-02T09:23:07.132" v="830" actId="14100"/>
          <ac:spMkLst>
            <pc:docMk/>
            <pc:sldMk cId="3422503968" sldId="275"/>
            <ac:spMk id="6" creationId="{5F5D2860-95D8-4914-84EB-B9BF1A7674EC}"/>
          </ac:spMkLst>
        </pc:spChg>
        <pc:spChg chg="add mod">
          <ac:chgData name="Jackson Lam" userId="32eacf31-ef64-4152-a98e-82afd854682f" providerId="ADAL" clId="{517C4151-B1FE-4F8A-8630-220CAB3F37BB}" dt="2021-08-02T09:23:00.208" v="827" actId="1076"/>
          <ac:spMkLst>
            <pc:docMk/>
            <pc:sldMk cId="3422503968" sldId="275"/>
            <ac:spMk id="7" creationId="{6E87A9A3-D53A-4FC8-B0DD-F424AA551E94}"/>
          </ac:spMkLst>
        </pc:spChg>
        <pc:spChg chg="add mod">
          <ac:chgData name="Jackson Lam" userId="32eacf31-ef64-4152-a98e-82afd854682f" providerId="ADAL" clId="{517C4151-B1FE-4F8A-8630-220CAB3F37BB}" dt="2021-08-02T09:23:00.208" v="827" actId="1076"/>
          <ac:spMkLst>
            <pc:docMk/>
            <pc:sldMk cId="3422503968" sldId="275"/>
            <ac:spMk id="9" creationId="{AA84272D-C2ED-4F03-9DE0-1ACF01762D38}"/>
          </ac:spMkLst>
        </pc:spChg>
        <pc:spChg chg="del">
          <ac:chgData name="Jackson Lam" userId="32eacf31-ef64-4152-a98e-82afd854682f" providerId="ADAL" clId="{517C4151-B1FE-4F8A-8630-220CAB3F37BB}" dt="2021-08-04T02:27:35.433" v="934" actId="478"/>
          <ac:spMkLst>
            <pc:docMk/>
            <pc:sldMk cId="3422503968" sldId="275"/>
            <ac:spMk id="10" creationId="{39468FB3-69C0-4F40-8A10-69C8CDB66E00}"/>
          </ac:spMkLst>
        </pc:spChg>
        <pc:spChg chg="add del mod">
          <ac:chgData name="Jackson Lam" userId="32eacf31-ef64-4152-a98e-82afd854682f" providerId="ADAL" clId="{517C4151-B1FE-4F8A-8630-220CAB3F37BB}" dt="2021-08-02T08:23:22.704" v="297" actId="478"/>
          <ac:spMkLst>
            <pc:docMk/>
            <pc:sldMk cId="3422503968" sldId="275"/>
            <ac:spMk id="10" creationId="{90C7424C-7C94-4224-BB80-7EEE8BC38F2C}"/>
          </ac:spMkLst>
        </pc:spChg>
        <pc:spChg chg="add del mod">
          <ac:chgData name="Jackson Lam" userId="32eacf31-ef64-4152-a98e-82afd854682f" providerId="ADAL" clId="{517C4151-B1FE-4F8A-8630-220CAB3F37BB}" dt="2021-08-02T08:23:15.347" v="296" actId="478"/>
          <ac:spMkLst>
            <pc:docMk/>
            <pc:sldMk cId="3422503968" sldId="275"/>
            <ac:spMk id="11" creationId="{966DC1E6-B884-4E04-8F54-3F28920ACF2E}"/>
          </ac:spMkLst>
        </pc:spChg>
        <pc:spChg chg="mod">
          <ac:chgData name="Jackson Lam" userId="32eacf31-ef64-4152-a98e-82afd854682f" providerId="ADAL" clId="{517C4151-B1FE-4F8A-8630-220CAB3F37BB}" dt="2021-08-02T08:24:31.762" v="320"/>
          <ac:spMkLst>
            <pc:docMk/>
            <pc:sldMk cId="3422503968" sldId="275"/>
            <ac:spMk id="14" creationId="{F043AB5E-6EF0-45F9-B411-EE7F888E5508}"/>
          </ac:spMkLst>
        </pc:spChg>
        <pc:spChg chg="mod">
          <ac:chgData name="Jackson Lam" userId="32eacf31-ef64-4152-a98e-82afd854682f" providerId="ADAL" clId="{517C4151-B1FE-4F8A-8630-220CAB3F37BB}" dt="2021-08-02T08:24:31.762" v="320"/>
          <ac:spMkLst>
            <pc:docMk/>
            <pc:sldMk cId="3422503968" sldId="275"/>
            <ac:spMk id="15" creationId="{6E2B5C7F-7468-4CCA-A069-E43D5FFD8D05}"/>
          </ac:spMkLst>
        </pc:spChg>
        <pc:grpChg chg="add mod">
          <ac:chgData name="Jackson Lam" userId="32eacf31-ef64-4152-a98e-82afd854682f" providerId="ADAL" clId="{517C4151-B1FE-4F8A-8630-220CAB3F37BB}" dt="2021-08-02T08:24:31.762" v="320"/>
          <ac:grpSpMkLst>
            <pc:docMk/>
            <pc:sldMk cId="3422503968" sldId="275"/>
            <ac:grpSpMk id="13" creationId="{AA3220C6-AF19-422F-A45C-BA3A169BD051}"/>
          </ac:grpSpMkLst>
        </pc:grpChg>
        <pc:picChg chg="add del mod">
          <ac:chgData name="Jackson Lam" userId="32eacf31-ef64-4152-a98e-82afd854682f" providerId="ADAL" clId="{517C4151-B1FE-4F8A-8630-220CAB3F37BB}" dt="2021-08-02T08:23:12.036" v="295" actId="478"/>
          <ac:picMkLst>
            <pc:docMk/>
            <pc:sldMk cId="3422503968" sldId="275"/>
            <ac:picMk id="8" creationId="{FE2078FF-AB19-4F90-A75C-6D2F06B65172}"/>
          </ac:picMkLst>
        </pc:picChg>
        <pc:picChg chg="add del mod">
          <ac:chgData name="Jackson Lam" userId="32eacf31-ef64-4152-a98e-82afd854682f" providerId="ADAL" clId="{517C4151-B1FE-4F8A-8630-220CAB3F37BB}" dt="2021-08-02T09:23:04.222" v="829" actId="14100"/>
          <ac:picMkLst>
            <pc:docMk/>
            <pc:sldMk cId="3422503968" sldId="275"/>
            <ac:picMk id="4098" creationId="{D043D52D-F10E-41A2-8663-8F27DAA60A22}"/>
          </ac:picMkLst>
        </pc:picChg>
      </pc:sldChg>
      <pc:sldChg chg="addSp delSp modSp mod">
        <pc:chgData name="Jackson Lam" userId="32eacf31-ef64-4152-a98e-82afd854682f" providerId="ADAL" clId="{517C4151-B1FE-4F8A-8630-220CAB3F37BB}" dt="2021-08-02T09:04:34.906" v="642" actId="478"/>
        <pc:sldMkLst>
          <pc:docMk/>
          <pc:sldMk cId="3988734497" sldId="279"/>
        </pc:sldMkLst>
        <pc:spChg chg="add del mod">
          <ac:chgData name="Jackson Lam" userId="32eacf31-ef64-4152-a98e-82afd854682f" providerId="ADAL" clId="{517C4151-B1FE-4F8A-8630-220CAB3F37BB}" dt="2021-08-02T09:04:11.449" v="627" actId="478"/>
          <ac:spMkLst>
            <pc:docMk/>
            <pc:sldMk cId="3988734497" sldId="279"/>
            <ac:spMk id="3" creationId="{46576C4D-0AFD-41C4-B09B-3A7A03C37BE8}"/>
          </ac:spMkLst>
        </pc:spChg>
        <pc:spChg chg="del">
          <ac:chgData name="Jackson Lam" userId="32eacf31-ef64-4152-a98e-82afd854682f" providerId="ADAL" clId="{517C4151-B1FE-4F8A-8630-220CAB3F37BB}" dt="2021-08-02T09:04:09.874" v="626" actId="478"/>
          <ac:spMkLst>
            <pc:docMk/>
            <pc:sldMk cId="3988734497" sldId="279"/>
            <ac:spMk id="4" creationId="{9CCAE39D-E49C-4B8A-9AE6-AA65FF938A52}"/>
          </ac:spMkLst>
        </pc:spChg>
        <pc:spChg chg="del">
          <ac:chgData name="Jackson Lam" userId="32eacf31-ef64-4152-a98e-82afd854682f" providerId="ADAL" clId="{517C4151-B1FE-4F8A-8630-220CAB3F37BB}" dt="2021-08-02T09:04:14.174" v="628" actId="478"/>
          <ac:spMkLst>
            <pc:docMk/>
            <pc:sldMk cId="3988734497" sldId="279"/>
            <ac:spMk id="8" creationId="{89E9A180-BCF2-43F1-A00C-D4A6E521FFE0}"/>
          </ac:spMkLst>
        </pc:spChg>
        <pc:spChg chg="add mod">
          <ac:chgData name="Jackson Lam" userId="32eacf31-ef64-4152-a98e-82afd854682f" providerId="ADAL" clId="{517C4151-B1FE-4F8A-8630-220CAB3F37BB}" dt="2021-08-02T09:04:21.282" v="635" actId="14100"/>
          <ac:spMkLst>
            <pc:docMk/>
            <pc:sldMk cId="3988734497" sldId="279"/>
            <ac:spMk id="9" creationId="{7FB1EC07-5C97-45ED-B033-5602DA7BD7C1}"/>
          </ac:spMkLst>
        </pc:spChg>
        <pc:spChg chg="del">
          <ac:chgData name="Jackson Lam" userId="32eacf31-ef64-4152-a98e-82afd854682f" providerId="ADAL" clId="{517C4151-B1FE-4F8A-8630-220CAB3F37BB}" dt="2021-08-02T09:04:34.906" v="642" actId="478"/>
          <ac:spMkLst>
            <pc:docMk/>
            <pc:sldMk cId="3988734497" sldId="279"/>
            <ac:spMk id="17" creationId="{8A158241-799F-488F-9634-A860DE30AB72}"/>
          </ac:spMkLst>
        </pc:spChg>
        <pc:graphicFrameChg chg="mod">
          <ac:chgData name="Jackson Lam" userId="32eacf31-ef64-4152-a98e-82afd854682f" providerId="ADAL" clId="{517C4151-B1FE-4F8A-8630-220CAB3F37BB}" dt="2021-08-02T09:04:32.620" v="641"/>
          <ac:graphicFrameMkLst>
            <pc:docMk/>
            <pc:sldMk cId="3988734497" sldId="279"/>
            <ac:graphicFrameMk id="13" creationId="{4B1B9A62-FAC2-4C68-AEE8-3CCF7C5EFF7B}"/>
          </ac:graphicFrameMkLst>
        </pc:graphicFrameChg>
        <pc:picChg chg="add mod">
          <ac:chgData name="Jackson Lam" userId="32eacf31-ef64-4152-a98e-82afd854682f" providerId="ADAL" clId="{517C4151-B1FE-4F8A-8630-220CAB3F37BB}" dt="2021-08-02T09:04:22.633" v="636" actId="1076"/>
          <ac:picMkLst>
            <pc:docMk/>
            <pc:sldMk cId="3988734497" sldId="279"/>
            <ac:picMk id="10" creationId="{D2FB3DC0-208D-41EF-A499-F5D59184E05C}"/>
          </ac:picMkLst>
        </pc:picChg>
      </pc:sldChg>
      <pc:sldChg chg="addSp delSp modSp del mod">
        <pc:chgData name="Jackson Lam" userId="32eacf31-ef64-4152-a98e-82afd854682f" providerId="ADAL" clId="{517C4151-B1FE-4F8A-8630-220CAB3F37BB}" dt="2021-08-02T08:27:59.963" v="356" actId="47"/>
        <pc:sldMkLst>
          <pc:docMk/>
          <pc:sldMk cId="915945975" sldId="280"/>
        </pc:sldMkLst>
        <pc:spChg chg="mod">
          <ac:chgData name="Jackson Lam" userId="32eacf31-ef64-4152-a98e-82afd854682f" providerId="ADAL" clId="{517C4151-B1FE-4F8A-8630-220CAB3F37BB}" dt="2021-08-02T08:26:44.585" v="344" actId="21"/>
          <ac:spMkLst>
            <pc:docMk/>
            <pc:sldMk cId="915945975" sldId="280"/>
            <ac:spMk id="2" creationId="{F421999C-61EE-401D-A49A-27121C7FE1E6}"/>
          </ac:spMkLst>
        </pc:spChg>
        <pc:spChg chg="add mod">
          <ac:chgData name="Jackson Lam" userId="32eacf31-ef64-4152-a98e-82afd854682f" providerId="ADAL" clId="{517C4151-B1FE-4F8A-8630-220CAB3F37BB}" dt="2021-08-02T08:26:35.239" v="340" actId="21"/>
          <ac:spMkLst>
            <pc:docMk/>
            <pc:sldMk cId="915945975" sldId="280"/>
            <ac:spMk id="3" creationId="{DF1F20D8-3D16-4A0B-9EAC-A3140DC50A74}"/>
          </ac:spMkLst>
        </pc:spChg>
        <pc:spChg chg="del">
          <ac:chgData name="Jackson Lam" userId="32eacf31-ef64-4152-a98e-82afd854682f" providerId="ADAL" clId="{517C4151-B1FE-4F8A-8630-220CAB3F37BB}" dt="2021-08-02T08:26:35.239" v="340" actId="21"/>
          <ac:spMkLst>
            <pc:docMk/>
            <pc:sldMk cId="915945975" sldId="280"/>
            <ac:spMk id="9" creationId="{9C2D4E5F-F0C4-47CC-8D58-39AC6435A625}"/>
          </ac:spMkLst>
        </pc:spChg>
        <pc:picChg chg="del">
          <ac:chgData name="Jackson Lam" userId="32eacf31-ef64-4152-a98e-82afd854682f" providerId="ADAL" clId="{517C4151-B1FE-4F8A-8630-220CAB3F37BB}" dt="2021-08-02T08:26:35.239" v="340" actId="21"/>
          <ac:picMkLst>
            <pc:docMk/>
            <pc:sldMk cId="915945975" sldId="280"/>
            <ac:picMk id="8" creationId="{07A321E9-7DDB-470E-9553-124270F159A2}"/>
          </ac:picMkLst>
        </pc:picChg>
      </pc:sldChg>
      <pc:sldChg chg="addSp delSp modSp mod">
        <pc:chgData name="Jackson Lam" userId="32eacf31-ef64-4152-a98e-82afd854682f" providerId="ADAL" clId="{517C4151-B1FE-4F8A-8630-220CAB3F37BB}" dt="2021-08-04T02:27:22.094" v="929" actId="478"/>
        <pc:sldMkLst>
          <pc:docMk/>
          <pc:sldMk cId="2304447717" sldId="281"/>
        </pc:sldMkLst>
        <pc:spChg chg="del mod">
          <ac:chgData name="Jackson Lam" userId="32eacf31-ef64-4152-a98e-82afd854682f" providerId="ADAL" clId="{517C4151-B1FE-4F8A-8630-220CAB3F37BB}" dt="2021-08-02T08:12:29.265" v="40" actId="478"/>
          <ac:spMkLst>
            <pc:docMk/>
            <pc:sldMk cId="2304447717" sldId="281"/>
            <ac:spMk id="2" creationId="{D52C4354-6F5E-49BB-BAC1-E50DCFD9CF83}"/>
          </ac:spMkLst>
        </pc:spChg>
        <pc:spChg chg="del">
          <ac:chgData name="Jackson Lam" userId="32eacf31-ef64-4152-a98e-82afd854682f" providerId="ADAL" clId="{517C4151-B1FE-4F8A-8630-220CAB3F37BB}" dt="2021-08-02T08:12:12.278" v="35" actId="478"/>
          <ac:spMkLst>
            <pc:docMk/>
            <pc:sldMk cId="2304447717" sldId="281"/>
            <ac:spMk id="4" creationId="{E383EFE8-37F4-470F-A462-A1DC6E7F7B1D}"/>
          </ac:spMkLst>
        </pc:spChg>
        <pc:spChg chg="del mod">
          <ac:chgData name="Jackson Lam" userId="32eacf31-ef64-4152-a98e-82afd854682f" providerId="ADAL" clId="{517C4151-B1FE-4F8A-8630-220CAB3F37BB}" dt="2021-08-02T08:12:57.194" v="107" actId="478"/>
          <ac:spMkLst>
            <pc:docMk/>
            <pc:sldMk cId="2304447717" sldId="281"/>
            <ac:spMk id="5" creationId="{F0FF82D6-8BFE-4AA0-8B69-0E599EB830F8}"/>
          </ac:spMkLst>
        </pc:spChg>
        <pc:spChg chg="add del mod ord">
          <ac:chgData name="Jackson Lam" userId="32eacf31-ef64-4152-a98e-82afd854682f" providerId="ADAL" clId="{517C4151-B1FE-4F8A-8630-220CAB3F37BB}" dt="2021-08-02T08:17:35.428" v="197" actId="478"/>
          <ac:spMkLst>
            <pc:docMk/>
            <pc:sldMk cId="2304447717" sldId="281"/>
            <ac:spMk id="6" creationId="{0B6E0854-DE97-4CCE-8952-D3D84DFAC68C}"/>
          </ac:spMkLst>
        </pc:spChg>
        <pc:spChg chg="add mod ord">
          <ac:chgData name="Jackson Lam" userId="32eacf31-ef64-4152-a98e-82afd854682f" providerId="ADAL" clId="{517C4151-B1FE-4F8A-8630-220CAB3F37BB}" dt="2021-08-02T09:18:19.501" v="772" actId="20577"/>
          <ac:spMkLst>
            <pc:docMk/>
            <pc:sldMk cId="2304447717" sldId="281"/>
            <ac:spMk id="7" creationId="{D9401958-5EB8-4E52-9DEE-9772141F1276}"/>
          </ac:spMkLst>
        </pc:spChg>
        <pc:spChg chg="del">
          <ac:chgData name="Jackson Lam" userId="32eacf31-ef64-4152-a98e-82afd854682f" providerId="ADAL" clId="{517C4151-B1FE-4F8A-8630-220CAB3F37BB}" dt="2021-08-04T02:27:22.094" v="929" actId="478"/>
          <ac:spMkLst>
            <pc:docMk/>
            <pc:sldMk cId="2304447717" sldId="281"/>
            <ac:spMk id="8" creationId="{C4260956-47E2-47B1-9715-D46E5F4B12B2}"/>
          </ac:spMkLst>
        </pc:spChg>
        <pc:spChg chg="add del mod">
          <ac:chgData name="Jackson Lam" userId="32eacf31-ef64-4152-a98e-82afd854682f" providerId="ADAL" clId="{517C4151-B1FE-4F8A-8630-220CAB3F37BB}" dt="2021-08-02T08:12:14.232" v="36" actId="478"/>
          <ac:spMkLst>
            <pc:docMk/>
            <pc:sldMk cId="2304447717" sldId="281"/>
            <ac:spMk id="8" creationId="{D7790757-375F-4BE6-BBB6-4E90D43691E6}"/>
          </ac:spMkLst>
        </pc:spChg>
        <pc:spChg chg="add mod">
          <ac:chgData name="Jackson Lam" userId="32eacf31-ef64-4152-a98e-82afd854682f" providerId="ADAL" clId="{517C4151-B1FE-4F8A-8630-220CAB3F37BB}" dt="2021-08-02T08:19:04.241" v="221" actId="1076"/>
          <ac:spMkLst>
            <pc:docMk/>
            <pc:sldMk cId="2304447717" sldId="281"/>
            <ac:spMk id="10" creationId="{58D98613-BEC1-474F-AD02-A337F6F5344D}"/>
          </ac:spMkLst>
        </pc:spChg>
        <pc:spChg chg="add del mod">
          <ac:chgData name="Jackson Lam" userId="32eacf31-ef64-4152-a98e-82afd854682f" providerId="ADAL" clId="{517C4151-B1FE-4F8A-8630-220CAB3F37BB}" dt="2021-08-02T08:24:22.903" v="314" actId="478"/>
          <ac:spMkLst>
            <pc:docMk/>
            <pc:sldMk cId="2304447717" sldId="281"/>
            <ac:spMk id="11" creationId="{B0A7B063-D68E-401B-BFD1-82FDD3B4C275}"/>
          </ac:spMkLst>
        </pc:spChg>
        <pc:spChg chg="mod">
          <ac:chgData name="Jackson Lam" userId="32eacf31-ef64-4152-a98e-82afd854682f" providerId="ADAL" clId="{517C4151-B1FE-4F8A-8630-220CAB3F37BB}" dt="2021-08-02T08:24:23.891" v="315"/>
          <ac:spMkLst>
            <pc:docMk/>
            <pc:sldMk cId="2304447717" sldId="281"/>
            <ac:spMk id="13" creationId="{B767628C-90C6-4955-B48F-2972EB80D531}"/>
          </ac:spMkLst>
        </pc:spChg>
        <pc:spChg chg="mod">
          <ac:chgData name="Jackson Lam" userId="32eacf31-ef64-4152-a98e-82afd854682f" providerId="ADAL" clId="{517C4151-B1FE-4F8A-8630-220CAB3F37BB}" dt="2021-08-02T08:24:23.891" v="315"/>
          <ac:spMkLst>
            <pc:docMk/>
            <pc:sldMk cId="2304447717" sldId="281"/>
            <ac:spMk id="14" creationId="{F14F4311-E096-4870-905A-09D366271C52}"/>
          </ac:spMkLst>
        </pc:spChg>
        <pc:grpChg chg="add mod">
          <ac:chgData name="Jackson Lam" userId="32eacf31-ef64-4152-a98e-82afd854682f" providerId="ADAL" clId="{517C4151-B1FE-4F8A-8630-220CAB3F37BB}" dt="2021-08-02T08:24:23.891" v="315"/>
          <ac:grpSpMkLst>
            <pc:docMk/>
            <pc:sldMk cId="2304447717" sldId="281"/>
            <ac:grpSpMk id="12" creationId="{429E33C6-0279-469C-BE2D-F5B51E9E92D6}"/>
          </ac:grpSpMkLst>
        </pc:grpChg>
        <pc:picChg chg="mod">
          <ac:chgData name="Jackson Lam" userId="32eacf31-ef64-4152-a98e-82afd854682f" providerId="ADAL" clId="{517C4151-B1FE-4F8A-8630-220CAB3F37BB}" dt="2021-08-02T08:19:24.578" v="229" actId="1076"/>
          <ac:picMkLst>
            <pc:docMk/>
            <pc:sldMk cId="2304447717" sldId="281"/>
            <ac:picMk id="2050" creationId="{F81AF2D9-97BC-44BE-AC70-C1961344B3E3}"/>
          </ac:picMkLst>
        </pc:picChg>
      </pc:sldChg>
      <pc:sldChg chg="modSp del mod">
        <pc:chgData name="Jackson Lam" userId="32eacf31-ef64-4152-a98e-82afd854682f" providerId="ADAL" clId="{517C4151-B1FE-4F8A-8630-220CAB3F37BB}" dt="2021-08-02T08:30:14.796" v="407" actId="47"/>
        <pc:sldMkLst>
          <pc:docMk/>
          <pc:sldMk cId="4190293754" sldId="282"/>
        </pc:sldMkLst>
        <pc:spChg chg="mod">
          <ac:chgData name="Jackson Lam" userId="32eacf31-ef64-4152-a98e-82afd854682f" providerId="ADAL" clId="{517C4151-B1FE-4F8A-8630-220CAB3F37BB}" dt="2021-08-02T08:29:49.703" v="392" actId="21"/>
          <ac:spMkLst>
            <pc:docMk/>
            <pc:sldMk cId="4190293754" sldId="282"/>
            <ac:spMk id="2" creationId="{90D6B61D-50E1-4B0C-9D3C-8CD19434943C}"/>
          </ac:spMkLst>
        </pc:spChg>
      </pc:sldChg>
      <pc:sldChg chg="addSp delSp modSp mod modAnim">
        <pc:chgData name="Jackson Lam" userId="32eacf31-ef64-4152-a98e-82afd854682f" providerId="ADAL" clId="{517C4151-B1FE-4F8A-8630-220CAB3F37BB}" dt="2021-08-04T02:27:43.759" v="938" actId="478"/>
        <pc:sldMkLst>
          <pc:docMk/>
          <pc:sldMk cId="64577987" sldId="283"/>
        </pc:sldMkLst>
        <pc:spChg chg="del mod">
          <ac:chgData name="Jackson Lam" userId="32eacf31-ef64-4152-a98e-82afd854682f" providerId="ADAL" clId="{517C4151-B1FE-4F8A-8630-220CAB3F37BB}" dt="2021-08-02T08:36:31.843" v="457" actId="478"/>
          <ac:spMkLst>
            <pc:docMk/>
            <pc:sldMk cId="64577987" sldId="283"/>
            <ac:spMk id="2" creationId="{0FAD8406-42D6-4368-B41F-AE07E150A1F0}"/>
          </ac:spMkLst>
        </pc:spChg>
        <pc:spChg chg="del">
          <ac:chgData name="Jackson Lam" userId="32eacf31-ef64-4152-a98e-82afd854682f" providerId="ADAL" clId="{517C4151-B1FE-4F8A-8630-220CAB3F37BB}" dt="2021-08-02T08:35:57.632" v="444" actId="478"/>
          <ac:spMkLst>
            <pc:docMk/>
            <pc:sldMk cId="64577987" sldId="283"/>
            <ac:spMk id="4" creationId="{1958D4D6-B79A-4F1F-9C80-27D4FC48A4D4}"/>
          </ac:spMkLst>
        </pc:spChg>
        <pc:spChg chg="add del mod">
          <ac:chgData name="Jackson Lam" userId="32eacf31-ef64-4152-a98e-82afd854682f" providerId="ADAL" clId="{517C4151-B1FE-4F8A-8630-220CAB3F37BB}" dt="2021-08-02T08:35:59.407" v="445" actId="478"/>
          <ac:spMkLst>
            <pc:docMk/>
            <pc:sldMk cId="64577987" sldId="283"/>
            <ac:spMk id="5" creationId="{2B83A918-3B14-423C-9949-DFDA565F7AB9}"/>
          </ac:spMkLst>
        </pc:spChg>
        <pc:spChg chg="del">
          <ac:chgData name="Jackson Lam" userId="32eacf31-ef64-4152-a98e-82afd854682f" providerId="ADAL" clId="{517C4151-B1FE-4F8A-8630-220CAB3F37BB}" dt="2021-08-04T02:27:43.759" v="938" actId="478"/>
          <ac:spMkLst>
            <pc:docMk/>
            <pc:sldMk cId="64577987" sldId="283"/>
            <ac:spMk id="7" creationId="{B2294BE0-0F69-4926-BFFC-755286E8D2FB}"/>
          </ac:spMkLst>
        </pc:spChg>
        <pc:spChg chg="del mod">
          <ac:chgData name="Jackson Lam" userId="32eacf31-ef64-4152-a98e-82afd854682f" providerId="ADAL" clId="{517C4151-B1FE-4F8A-8630-220CAB3F37BB}" dt="2021-08-02T08:36:09.819" v="451" actId="478"/>
          <ac:spMkLst>
            <pc:docMk/>
            <pc:sldMk cId="64577987" sldId="283"/>
            <ac:spMk id="7" creationId="{F7573E9D-083E-4072-BA8E-D02394FAF925}"/>
          </ac:spMkLst>
        </pc:spChg>
        <pc:spChg chg="del mod">
          <ac:chgData name="Jackson Lam" userId="32eacf31-ef64-4152-a98e-82afd854682f" providerId="ADAL" clId="{517C4151-B1FE-4F8A-8630-220CAB3F37BB}" dt="2021-08-02T09:06:30.580" v="655" actId="478"/>
          <ac:spMkLst>
            <pc:docMk/>
            <pc:sldMk cId="64577987" sldId="283"/>
            <ac:spMk id="9" creationId="{35B553E4-ED2D-42A3-86C0-BDBC387A24C6}"/>
          </ac:spMkLst>
        </pc:spChg>
        <pc:spChg chg="add mod ord">
          <ac:chgData name="Jackson Lam" userId="32eacf31-ef64-4152-a98e-82afd854682f" providerId="ADAL" clId="{517C4151-B1FE-4F8A-8630-220CAB3F37BB}" dt="2021-08-02T08:38:21.623" v="497" actId="1036"/>
          <ac:spMkLst>
            <pc:docMk/>
            <pc:sldMk cId="64577987" sldId="283"/>
            <ac:spMk id="10" creationId="{9A47DBF7-5637-4854-A0D9-A17CA34EE4D5}"/>
          </ac:spMkLst>
        </pc:spChg>
        <pc:spChg chg="add mod ord">
          <ac:chgData name="Jackson Lam" userId="32eacf31-ef64-4152-a98e-82afd854682f" providerId="ADAL" clId="{517C4151-B1FE-4F8A-8630-220CAB3F37BB}" dt="2021-08-02T08:38:46.390" v="505" actId="121"/>
          <ac:spMkLst>
            <pc:docMk/>
            <pc:sldMk cId="64577987" sldId="283"/>
            <ac:spMk id="11" creationId="{817EFE34-F910-49A6-8C39-2179B43B9A8C}"/>
          </ac:spMkLst>
        </pc:spChg>
        <pc:spChg chg="add del mod">
          <ac:chgData name="Jackson Lam" userId="32eacf31-ef64-4152-a98e-82afd854682f" providerId="ADAL" clId="{517C4151-B1FE-4F8A-8630-220CAB3F37BB}" dt="2021-08-02T08:36:35.772" v="458" actId="478"/>
          <ac:spMkLst>
            <pc:docMk/>
            <pc:sldMk cId="64577987" sldId="283"/>
            <ac:spMk id="12" creationId="{491EF67E-CB12-451C-8206-5305A7689868}"/>
          </ac:spMkLst>
        </pc:spChg>
        <pc:spChg chg="add mod ord">
          <ac:chgData name="Jackson Lam" userId="32eacf31-ef64-4152-a98e-82afd854682f" providerId="ADAL" clId="{517C4151-B1FE-4F8A-8630-220CAB3F37BB}" dt="2021-08-02T08:38:21.623" v="497" actId="1036"/>
          <ac:spMkLst>
            <pc:docMk/>
            <pc:sldMk cId="64577987" sldId="283"/>
            <ac:spMk id="13" creationId="{9F1B20C9-41B4-4B1F-BB3E-D85AFF9D71E0}"/>
          </ac:spMkLst>
        </pc:spChg>
        <pc:spChg chg="add mod">
          <ac:chgData name="Jackson Lam" userId="32eacf31-ef64-4152-a98e-82afd854682f" providerId="ADAL" clId="{517C4151-B1FE-4F8A-8630-220CAB3F37BB}" dt="2021-08-02T09:06:34.578" v="658" actId="20577"/>
          <ac:spMkLst>
            <pc:docMk/>
            <pc:sldMk cId="64577987" sldId="283"/>
            <ac:spMk id="15" creationId="{D2915D1A-F703-4C58-8BD3-549900260E91}"/>
          </ac:spMkLst>
        </pc:spChg>
        <pc:picChg chg="del mod">
          <ac:chgData name="Jackson Lam" userId="32eacf31-ef64-4152-a98e-82afd854682f" providerId="ADAL" clId="{517C4151-B1FE-4F8A-8630-220CAB3F37BB}" dt="2021-08-02T09:06:30.580" v="655" actId="478"/>
          <ac:picMkLst>
            <pc:docMk/>
            <pc:sldMk cId="64577987" sldId="283"/>
            <ac:picMk id="8" creationId="{7EF7E1A3-3719-41BC-84E5-D83E98352925}"/>
          </ac:picMkLst>
        </pc:picChg>
        <pc:picChg chg="add mod">
          <ac:chgData name="Jackson Lam" userId="32eacf31-ef64-4152-a98e-82afd854682f" providerId="ADAL" clId="{517C4151-B1FE-4F8A-8630-220CAB3F37BB}" dt="2021-08-02T09:06:33.490" v="657" actId="1076"/>
          <ac:picMkLst>
            <pc:docMk/>
            <pc:sldMk cId="64577987" sldId="283"/>
            <ac:picMk id="14" creationId="{A5D5CAB6-A412-475E-A57A-141F389861FF}"/>
          </ac:picMkLst>
        </pc:picChg>
      </pc:sldChg>
      <pc:sldChg chg="delSp modSp del mod">
        <pc:chgData name="Jackson Lam" userId="32eacf31-ef64-4152-a98e-82afd854682f" providerId="ADAL" clId="{517C4151-B1FE-4F8A-8630-220CAB3F37BB}" dt="2021-08-02T08:38:54.664" v="507" actId="47"/>
        <pc:sldMkLst>
          <pc:docMk/>
          <pc:sldMk cId="1379215200" sldId="285"/>
        </pc:sldMkLst>
        <pc:spChg chg="del mod">
          <ac:chgData name="Jackson Lam" userId="32eacf31-ef64-4152-a98e-82afd854682f" providerId="ADAL" clId="{517C4151-B1FE-4F8A-8630-220CAB3F37BB}" dt="2021-08-02T08:38:30.892" v="501"/>
          <ac:spMkLst>
            <pc:docMk/>
            <pc:sldMk cId="1379215200" sldId="285"/>
            <ac:spMk id="12" creationId="{9A185612-79D7-450E-8B1E-B0E53B9C2D0F}"/>
          </ac:spMkLst>
        </pc:spChg>
      </pc:sldChg>
      <pc:sldChg chg="addSp delSp modSp mod">
        <pc:chgData name="Jackson Lam" userId="32eacf31-ef64-4152-a98e-82afd854682f" providerId="ADAL" clId="{517C4151-B1FE-4F8A-8630-220CAB3F37BB}" dt="2021-08-04T02:27:33.966" v="933" actId="478"/>
        <pc:sldMkLst>
          <pc:docMk/>
          <pc:sldMk cId="3247549624" sldId="286"/>
        </pc:sldMkLst>
        <pc:spChg chg="del mod">
          <ac:chgData name="Jackson Lam" userId="32eacf31-ef64-4152-a98e-82afd854682f" providerId="ADAL" clId="{517C4151-B1FE-4F8A-8630-220CAB3F37BB}" dt="2021-08-02T08:21:29.711" v="262" actId="478"/>
          <ac:spMkLst>
            <pc:docMk/>
            <pc:sldMk cId="3247549624" sldId="286"/>
            <ac:spMk id="2" creationId="{14A05D56-35D0-4D56-954D-8BC588FF78F0}"/>
          </ac:spMkLst>
        </pc:spChg>
        <pc:spChg chg="del">
          <ac:chgData name="Jackson Lam" userId="32eacf31-ef64-4152-a98e-82afd854682f" providerId="ADAL" clId="{517C4151-B1FE-4F8A-8630-220CAB3F37BB}" dt="2021-08-02T08:20:48.945" v="252" actId="478"/>
          <ac:spMkLst>
            <pc:docMk/>
            <pc:sldMk cId="3247549624" sldId="286"/>
            <ac:spMk id="4" creationId="{6F6DF6AC-4A21-442C-8F18-14E935486D03}"/>
          </ac:spMkLst>
        </pc:spChg>
        <pc:spChg chg="add del mod">
          <ac:chgData name="Jackson Lam" userId="32eacf31-ef64-4152-a98e-82afd854682f" providerId="ADAL" clId="{517C4151-B1FE-4F8A-8630-220CAB3F37BB}" dt="2021-08-02T08:20:58.856" v="254" actId="478"/>
          <ac:spMkLst>
            <pc:docMk/>
            <pc:sldMk cId="3247549624" sldId="286"/>
            <ac:spMk id="5" creationId="{6A0F2B9C-2867-41D8-8185-481C33B97E4A}"/>
          </ac:spMkLst>
        </pc:spChg>
        <pc:spChg chg="add del mod">
          <ac:chgData name="Jackson Lam" userId="32eacf31-ef64-4152-a98e-82afd854682f" providerId="ADAL" clId="{517C4151-B1FE-4F8A-8630-220CAB3F37BB}" dt="2021-08-02T08:20:46.553" v="251"/>
          <ac:spMkLst>
            <pc:docMk/>
            <pc:sldMk cId="3247549624" sldId="286"/>
            <ac:spMk id="7" creationId="{E88736BF-6ADA-4B96-9509-D24FB538A063}"/>
          </ac:spMkLst>
        </pc:spChg>
        <pc:spChg chg="add del mod">
          <ac:chgData name="Jackson Lam" userId="32eacf31-ef64-4152-a98e-82afd854682f" providerId="ADAL" clId="{517C4151-B1FE-4F8A-8630-220CAB3F37BB}" dt="2021-08-02T08:20:46.553" v="251"/>
          <ac:spMkLst>
            <pc:docMk/>
            <pc:sldMk cId="3247549624" sldId="286"/>
            <ac:spMk id="8" creationId="{CD1A578D-6262-463E-9B54-902899385714}"/>
          </ac:spMkLst>
        </pc:spChg>
        <pc:spChg chg="mod">
          <ac:chgData name="Jackson Lam" userId="32eacf31-ef64-4152-a98e-82afd854682f" providerId="ADAL" clId="{517C4151-B1FE-4F8A-8630-220CAB3F37BB}" dt="2021-08-02T08:21:57.017" v="270" actId="1076"/>
          <ac:spMkLst>
            <pc:docMk/>
            <pc:sldMk cId="3247549624" sldId="286"/>
            <ac:spMk id="9" creationId="{EBFF00BA-C086-47D8-B525-96077E8A8673}"/>
          </ac:spMkLst>
        </pc:spChg>
        <pc:spChg chg="add mod ord">
          <ac:chgData name="Jackson Lam" userId="32eacf31-ef64-4152-a98e-82afd854682f" providerId="ADAL" clId="{517C4151-B1FE-4F8A-8630-220CAB3F37BB}" dt="2021-08-02T09:21:55.121" v="804"/>
          <ac:spMkLst>
            <pc:docMk/>
            <pc:sldMk cId="3247549624" sldId="286"/>
            <ac:spMk id="12" creationId="{7BF1EB99-91A7-402C-B405-21F3ABD02219}"/>
          </ac:spMkLst>
        </pc:spChg>
        <pc:spChg chg="add mod ord">
          <ac:chgData name="Jackson Lam" userId="32eacf31-ef64-4152-a98e-82afd854682f" providerId="ADAL" clId="{517C4151-B1FE-4F8A-8630-220CAB3F37BB}" dt="2021-08-02T08:21:51.884" v="268" actId="167"/>
          <ac:spMkLst>
            <pc:docMk/>
            <pc:sldMk cId="3247549624" sldId="286"/>
            <ac:spMk id="13" creationId="{71224ABF-174A-46AE-BF7E-FA19CEA04195}"/>
          </ac:spMkLst>
        </pc:spChg>
        <pc:spChg chg="add mod">
          <ac:chgData name="Jackson Lam" userId="32eacf31-ef64-4152-a98e-82afd854682f" providerId="ADAL" clId="{517C4151-B1FE-4F8A-8630-220CAB3F37BB}" dt="2021-08-02T09:22:30.471" v="818" actId="20577"/>
          <ac:spMkLst>
            <pc:docMk/>
            <pc:sldMk cId="3247549624" sldId="286"/>
            <ac:spMk id="14" creationId="{B44EEF6B-CBA6-4F96-9A71-153378AC704F}"/>
          </ac:spMkLst>
        </pc:spChg>
        <pc:spChg chg="mod">
          <ac:chgData name="Jackson Lam" userId="32eacf31-ef64-4152-a98e-82afd854682f" providerId="ADAL" clId="{517C4151-B1FE-4F8A-8630-220CAB3F37BB}" dt="2021-08-02T08:24:30.025" v="319"/>
          <ac:spMkLst>
            <pc:docMk/>
            <pc:sldMk cId="3247549624" sldId="286"/>
            <ac:spMk id="16" creationId="{343DB86B-498D-4C65-8C2B-03AFA93A0755}"/>
          </ac:spMkLst>
        </pc:spChg>
        <pc:spChg chg="mod">
          <ac:chgData name="Jackson Lam" userId="32eacf31-ef64-4152-a98e-82afd854682f" providerId="ADAL" clId="{517C4151-B1FE-4F8A-8630-220CAB3F37BB}" dt="2021-08-02T08:24:30.025" v="319"/>
          <ac:spMkLst>
            <pc:docMk/>
            <pc:sldMk cId="3247549624" sldId="286"/>
            <ac:spMk id="17" creationId="{B92C7CD5-4DBA-40A1-B174-715984CA1C1A}"/>
          </ac:spMkLst>
        </pc:spChg>
        <pc:spChg chg="del">
          <ac:chgData name="Jackson Lam" userId="32eacf31-ef64-4152-a98e-82afd854682f" providerId="ADAL" clId="{517C4151-B1FE-4F8A-8630-220CAB3F37BB}" dt="2021-08-04T02:27:33.966" v="933" actId="478"/>
          <ac:spMkLst>
            <pc:docMk/>
            <pc:sldMk cId="3247549624" sldId="286"/>
            <ac:spMk id="18" creationId="{8365471A-4884-4981-A8E1-78D1B3D9C298}"/>
          </ac:spMkLst>
        </pc:spChg>
        <pc:spChg chg="add del mod">
          <ac:chgData name="Jackson Lam" userId="32eacf31-ef64-4152-a98e-82afd854682f" providerId="ADAL" clId="{517C4151-B1FE-4F8A-8630-220CAB3F37BB}" dt="2021-08-02T09:22:09.098" v="812" actId="22"/>
          <ac:spMkLst>
            <pc:docMk/>
            <pc:sldMk cId="3247549624" sldId="286"/>
            <ac:spMk id="19" creationId="{F2255633-A2A1-4CA3-94A4-968EE6F9CDDF}"/>
          </ac:spMkLst>
        </pc:spChg>
        <pc:grpChg chg="add mod">
          <ac:chgData name="Jackson Lam" userId="32eacf31-ef64-4152-a98e-82afd854682f" providerId="ADAL" clId="{517C4151-B1FE-4F8A-8630-220CAB3F37BB}" dt="2021-08-02T08:24:30.025" v="319"/>
          <ac:grpSpMkLst>
            <pc:docMk/>
            <pc:sldMk cId="3247549624" sldId="286"/>
            <ac:grpSpMk id="15" creationId="{35D1526B-FF5A-4078-AF45-50951401B13C}"/>
          </ac:grpSpMkLst>
        </pc:grpChg>
        <pc:picChg chg="mod">
          <ac:chgData name="Jackson Lam" userId="32eacf31-ef64-4152-a98e-82afd854682f" providerId="ADAL" clId="{517C4151-B1FE-4F8A-8630-220CAB3F37BB}" dt="2021-08-02T08:21:54.393" v="269" actId="1076"/>
          <ac:picMkLst>
            <pc:docMk/>
            <pc:sldMk cId="3247549624" sldId="286"/>
            <ac:picMk id="4098" creationId="{BABF12FA-8C26-4B8D-81A4-3CF8A8FB4D12}"/>
          </ac:picMkLst>
        </pc:picChg>
      </pc:sldChg>
      <pc:sldChg chg="addSp delSp modSp mod">
        <pc:chgData name="Jackson Lam" userId="32eacf31-ef64-4152-a98e-82afd854682f" providerId="ADAL" clId="{517C4151-B1FE-4F8A-8630-220CAB3F37BB}" dt="2021-08-04T02:27:26.167" v="930" actId="478"/>
        <pc:sldMkLst>
          <pc:docMk/>
          <pc:sldMk cId="3834675439" sldId="288"/>
        </pc:sldMkLst>
        <pc:spChg chg="del mod">
          <ac:chgData name="Jackson Lam" userId="32eacf31-ef64-4152-a98e-82afd854682f" providerId="ADAL" clId="{517C4151-B1FE-4F8A-8630-220CAB3F37BB}" dt="2021-08-02T08:14:39.918" v="142" actId="478"/>
          <ac:spMkLst>
            <pc:docMk/>
            <pc:sldMk cId="3834675439" sldId="288"/>
            <ac:spMk id="3" creationId="{E94D9480-6235-469B-A934-3A44710171C8}"/>
          </ac:spMkLst>
        </pc:spChg>
        <pc:spChg chg="del">
          <ac:chgData name="Jackson Lam" userId="32eacf31-ef64-4152-a98e-82afd854682f" providerId="ADAL" clId="{517C4151-B1FE-4F8A-8630-220CAB3F37BB}" dt="2021-08-02T08:14:52.405" v="145" actId="478"/>
          <ac:spMkLst>
            <pc:docMk/>
            <pc:sldMk cId="3834675439" sldId="288"/>
            <ac:spMk id="4" creationId="{7B30BB9A-6E1E-40CA-9B1E-024CEA450202}"/>
          </ac:spMkLst>
        </pc:spChg>
        <pc:spChg chg="add del mod">
          <ac:chgData name="Jackson Lam" userId="32eacf31-ef64-4152-a98e-82afd854682f" providerId="ADAL" clId="{517C4151-B1FE-4F8A-8630-220CAB3F37BB}" dt="2021-08-02T08:14:54.497" v="146" actId="478"/>
          <ac:spMkLst>
            <pc:docMk/>
            <pc:sldMk cId="3834675439" sldId="288"/>
            <ac:spMk id="5" creationId="{DBFC1444-3555-4E93-A1E3-6CCAC986617C}"/>
          </ac:spMkLst>
        </pc:spChg>
        <pc:spChg chg="del mod">
          <ac:chgData name="Jackson Lam" userId="32eacf31-ef64-4152-a98e-82afd854682f" providerId="ADAL" clId="{517C4151-B1FE-4F8A-8630-220CAB3F37BB}" dt="2021-08-02T08:15:04.963" v="151" actId="478"/>
          <ac:spMkLst>
            <pc:docMk/>
            <pc:sldMk cId="3834675439" sldId="288"/>
            <ac:spMk id="6" creationId="{453E8EFF-A437-4DFA-A692-8692E97523B1}"/>
          </ac:spMkLst>
        </pc:spChg>
        <pc:spChg chg="add del mod">
          <ac:chgData name="Jackson Lam" userId="32eacf31-ef64-4152-a98e-82afd854682f" providerId="ADAL" clId="{517C4151-B1FE-4F8A-8630-220CAB3F37BB}" dt="2021-08-02T08:14:30.951" v="137"/>
          <ac:spMkLst>
            <pc:docMk/>
            <pc:sldMk cId="3834675439" sldId="288"/>
            <ac:spMk id="7" creationId="{0D236D22-4854-4383-BA08-F1322AC49AD5}"/>
          </ac:spMkLst>
        </pc:spChg>
        <pc:spChg chg="add del mod">
          <ac:chgData name="Jackson Lam" userId="32eacf31-ef64-4152-a98e-82afd854682f" providerId="ADAL" clId="{517C4151-B1FE-4F8A-8630-220CAB3F37BB}" dt="2021-08-02T08:14:30.951" v="137"/>
          <ac:spMkLst>
            <pc:docMk/>
            <pc:sldMk cId="3834675439" sldId="288"/>
            <ac:spMk id="8" creationId="{430CF8AB-F7BD-44CB-BC27-28E85A9DB6C7}"/>
          </ac:spMkLst>
        </pc:spChg>
        <pc:spChg chg="del">
          <ac:chgData name="Jackson Lam" userId="32eacf31-ef64-4152-a98e-82afd854682f" providerId="ADAL" clId="{517C4151-B1FE-4F8A-8630-220CAB3F37BB}" dt="2021-08-04T02:27:26.167" v="930" actId="478"/>
          <ac:spMkLst>
            <pc:docMk/>
            <pc:sldMk cId="3834675439" sldId="288"/>
            <ac:spMk id="8" creationId="{C9EDA59E-09A4-4C40-9EF7-191B0E216FBF}"/>
          </ac:spMkLst>
        </pc:spChg>
        <pc:spChg chg="add del mod ord">
          <ac:chgData name="Jackson Lam" userId="32eacf31-ef64-4152-a98e-82afd854682f" providerId="ADAL" clId="{517C4151-B1FE-4F8A-8630-220CAB3F37BB}" dt="2021-08-02T08:17:40.691" v="200" actId="478"/>
          <ac:spMkLst>
            <pc:docMk/>
            <pc:sldMk cId="3834675439" sldId="288"/>
            <ac:spMk id="9" creationId="{DA28FD63-C45C-4D3A-9EE6-EBD243F22D45}"/>
          </ac:spMkLst>
        </pc:spChg>
        <pc:spChg chg="add mod ord">
          <ac:chgData name="Jackson Lam" userId="32eacf31-ef64-4152-a98e-82afd854682f" providerId="ADAL" clId="{517C4151-B1FE-4F8A-8630-220CAB3F37BB}" dt="2021-08-02T08:15:10.449" v="157" actId="20577"/>
          <ac:spMkLst>
            <pc:docMk/>
            <pc:sldMk cId="3834675439" sldId="288"/>
            <ac:spMk id="10" creationId="{5BD62313-174F-4339-B54F-882C40898F02}"/>
          </ac:spMkLst>
        </pc:spChg>
        <pc:spChg chg="add mod">
          <ac:chgData name="Jackson Lam" userId="32eacf31-ef64-4152-a98e-82afd854682f" providerId="ADAL" clId="{517C4151-B1FE-4F8A-8630-220CAB3F37BB}" dt="2021-08-02T08:17:42.983" v="202" actId="1076"/>
          <ac:spMkLst>
            <pc:docMk/>
            <pc:sldMk cId="3834675439" sldId="288"/>
            <ac:spMk id="12" creationId="{BC26412A-D850-4EFA-A83F-FF5040120D50}"/>
          </ac:spMkLst>
        </pc:spChg>
        <pc:spChg chg="mod">
          <ac:chgData name="Jackson Lam" userId="32eacf31-ef64-4152-a98e-82afd854682f" providerId="ADAL" clId="{517C4151-B1FE-4F8A-8630-220CAB3F37BB}" dt="2021-08-02T08:24:25.242" v="316"/>
          <ac:spMkLst>
            <pc:docMk/>
            <pc:sldMk cId="3834675439" sldId="288"/>
            <ac:spMk id="14" creationId="{960FEF73-3AD1-4176-88FC-F9FA9A0E7506}"/>
          </ac:spMkLst>
        </pc:spChg>
        <pc:spChg chg="mod">
          <ac:chgData name="Jackson Lam" userId="32eacf31-ef64-4152-a98e-82afd854682f" providerId="ADAL" clId="{517C4151-B1FE-4F8A-8630-220CAB3F37BB}" dt="2021-08-02T08:24:25.242" v="316"/>
          <ac:spMkLst>
            <pc:docMk/>
            <pc:sldMk cId="3834675439" sldId="288"/>
            <ac:spMk id="15" creationId="{0E503596-77CF-4ED6-AA0E-198DE031FE2F}"/>
          </ac:spMkLst>
        </pc:spChg>
        <pc:grpChg chg="add mod">
          <ac:chgData name="Jackson Lam" userId="32eacf31-ef64-4152-a98e-82afd854682f" providerId="ADAL" clId="{517C4151-B1FE-4F8A-8630-220CAB3F37BB}" dt="2021-08-02T08:24:25.242" v="316"/>
          <ac:grpSpMkLst>
            <pc:docMk/>
            <pc:sldMk cId="3834675439" sldId="288"/>
            <ac:grpSpMk id="13" creationId="{CF999C94-83B4-4E35-87B5-6DBE91124C7E}"/>
          </ac:grpSpMkLst>
        </pc:grpChg>
        <pc:picChg chg="mod">
          <ac:chgData name="Jackson Lam" userId="32eacf31-ef64-4152-a98e-82afd854682f" providerId="ADAL" clId="{517C4151-B1FE-4F8A-8630-220CAB3F37BB}" dt="2021-08-02T08:15:18.392" v="159" actId="14100"/>
          <ac:picMkLst>
            <pc:docMk/>
            <pc:sldMk cId="3834675439" sldId="288"/>
            <ac:picMk id="1026" creationId="{A55206F9-C318-42EE-8CD6-8BFE9BF8D7D0}"/>
          </ac:picMkLst>
        </pc:picChg>
      </pc:sldChg>
      <pc:sldChg chg="addSp delSp modSp mod">
        <pc:chgData name="Jackson Lam" userId="32eacf31-ef64-4152-a98e-82afd854682f" providerId="ADAL" clId="{517C4151-B1FE-4F8A-8630-220CAB3F37BB}" dt="2021-08-04T02:27:31.055" v="932" actId="478"/>
        <pc:sldMkLst>
          <pc:docMk/>
          <pc:sldMk cId="3194450255" sldId="289"/>
        </pc:sldMkLst>
        <pc:spChg chg="del mod">
          <ac:chgData name="Jackson Lam" userId="32eacf31-ef64-4152-a98e-82afd854682f" providerId="ADAL" clId="{517C4151-B1FE-4F8A-8630-220CAB3F37BB}" dt="2021-08-02T08:18:00.757" v="209" actId="478"/>
          <ac:spMkLst>
            <pc:docMk/>
            <pc:sldMk cId="3194450255" sldId="289"/>
            <ac:spMk id="2" creationId="{C862F78B-2AC0-4192-A0C8-636A916E6AEC}"/>
          </ac:spMkLst>
        </pc:spChg>
        <pc:spChg chg="del">
          <ac:chgData name="Jackson Lam" userId="32eacf31-ef64-4152-a98e-82afd854682f" providerId="ADAL" clId="{517C4151-B1FE-4F8A-8630-220CAB3F37BB}" dt="2021-08-02T08:18:06.831" v="211" actId="478"/>
          <ac:spMkLst>
            <pc:docMk/>
            <pc:sldMk cId="3194450255" sldId="289"/>
            <ac:spMk id="4" creationId="{CAB987E2-802C-4E44-ABB4-D103EF08A9AE}"/>
          </ac:spMkLst>
        </pc:spChg>
        <pc:spChg chg="mod">
          <ac:chgData name="Jackson Lam" userId="32eacf31-ef64-4152-a98e-82afd854682f" providerId="ADAL" clId="{517C4151-B1FE-4F8A-8630-220CAB3F37BB}" dt="2021-08-02T09:19:27.100" v="784" actId="1076"/>
          <ac:spMkLst>
            <pc:docMk/>
            <pc:sldMk cId="3194450255" sldId="289"/>
            <ac:spMk id="6" creationId="{45D12423-6B6C-4448-8923-540E4B279876}"/>
          </ac:spMkLst>
        </pc:spChg>
        <pc:spChg chg="add mod ord">
          <ac:chgData name="Jackson Lam" userId="32eacf31-ef64-4152-a98e-82afd854682f" providerId="ADAL" clId="{517C4151-B1FE-4F8A-8630-220CAB3F37BB}" dt="2021-08-02T09:19:07.147" v="778" actId="1076"/>
          <ac:spMkLst>
            <pc:docMk/>
            <pc:sldMk cId="3194450255" sldId="289"/>
            <ac:spMk id="7" creationId="{A9C9F3CC-F715-4762-B404-CE67851DF659}"/>
          </ac:spMkLst>
        </pc:spChg>
        <pc:spChg chg="add mod ord">
          <ac:chgData name="Jackson Lam" userId="32eacf31-ef64-4152-a98e-82afd854682f" providerId="ADAL" clId="{517C4151-B1FE-4F8A-8630-220CAB3F37BB}" dt="2021-08-02T08:19:58.237" v="241" actId="1076"/>
          <ac:spMkLst>
            <pc:docMk/>
            <pc:sldMk cId="3194450255" sldId="289"/>
            <ac:spMk id="8" creationId="{ADCF3981-64D3-456D-88D5-6D432C62AA0F}"/>
          </ac:spMkLst>
        </pc:spChg>
        <pc:spChg chg="add del mod">
          <ac:chgData name="Jackson Lam" userId="32eacf31-ef64-4152-a98e-82afd854682f" providerId="ADAL" clId="{517C4151-B1FE-4F8A-8630-220CAB3F37BB}" dt="2021-08-02T08:18:09.271" v="212" actId="478"/>
          <ac:spMkLst>
            <pc:docMk/>
            <pc:sldMk cId="3194450255" sldId="289"/>
            <ac:spMk id="9" creationId="{3A711D2E-EACE-42D6-968A-DAFB9B81922C}"/>
          </ac:spMkLst>
        </pc:spChg>
        <pc:spChg chg="del">
          <ac:chgData name="Jackson Lam" userId="32eacf31-ef64-4152-a98e-82afd854682f" providerId="ADAL" clId="{517C4151-B1FE-4F8A-8630-220CAB3F37BB}" dt="2021-08-04T02:27:31.055" v="932" actId="478"/>
          <ac:spMkLst>
            <pc:docMk/>
            <pc:sldMk cId="3194450255" sldId="289"/>
            <ac:spMk id="10" creationId="{E0BDBEEA-8096-4425-AEE7-EC919F99D5D6}"/>
          </ac:spMkLst>
        </pc:spChg>
        <pc:spChg chg="add mod">
          <ac:chgData name="Jackson Lam" userId="32eacf31-ef64-4152-a98e-82afd854682f" providerId="ADAL" clId="{517C4151-B1FE-4F8A-8630-220CAB3F37BB}" dt="2021-08-02T09:20:44.828" v="795" actId="21"/>
          <ac:spMkLst>
            <pc:docMk/>
            <pc:sldMk cId="3194450255" sldId="289"/>
            <ac:spMk id="11" creationId="{2F3339D0-DDA0-49CB-B392-0602CCF5BE06}"/>
          </ac:spMkLst>
        </pc:spChg>
        <pc:spChg chg="mod">
          <ac:chgData name="Jackson Lam" userId="32eacf31-ef64-4152-a98e-82afd854682f" providerId="ADAL" clId="{517C4151-B1FE-4F8A-8630-220CAB3F37BB}" dt="2021-08-02T08:24:28.521" v="318"/>
          <ac:spMkLst>
            <pc:docMk/>
            <pc:sldMk cId="3194450255" sldId="289"/>
            <ac:spMk id="13" creationId="{857C03EC-D5AF-45A8-B842-BEC64F99B340}"/>
          </ac:spMkLst>
        </pc:spChg>
        <pc:spChg chg="mod">
          <ac:chgData name="Jackson Lam" userId="32eacf31-ef64-4152-a98e-82afd854682f" providerId="ADAL" clId="{517C4151-B1FE-4F8A-8630-220CAB3F37BB}" dt="2021-08-02T08:24:28.521" v="318"/>
          <ac:spMkLst>
            <pc:docMk/>
            <pc:sldMk cId="3194450255" sldId="289"/>
            <ac:spMk id="14" creationId="{15CDAE11-F4C2-478A-B6AB-6C769ED49F00}"/>
          </ac:spMkLst>
        </pc:spChg>
        <pc:grpChg chg="add mod">
          <ac:chgData name="Jackson Lam" userId="32eacf31-ef64-4152-a98e-82afd854682f" providerId="ADAL" clId="{517C4151-B1FE-4F8A-8630-220CAB3F37BB}" dt="2021-08-02T08:24:28.521" v="318"/>
          <ac:grpSpMkLst>
            <pc:docMk/>
            <pc:sldMk cId="3194450255" sldId="289"/>
            <ac:grpSpMk id="12" creationId="{3AC37534-B426-4B80-A4E1-E224D73F76E0}"/>
          </ac:grpSpMkLst>
        </pc:grpChg>
        <pc:picChg chg="mod">
          <ac:chgData name="Jackson Lam" userId="32eacf31-ef64-4152-a98e-82afd854682f" providerId="ADAL" clId="{517C4151-B1FE-4F8A-8630-220CAB3F37BB}" dt="2021-08-02T09:19:24.708" v="783" actId="1076"/>
          <ac:picMkLst>
            <pc:docMk/>
            <pc:sldMk cId="3194450255" sldId="289"/>
            <ac:picMk id="5" creationId="{89422560-EEAA-437A-ADDA-857ED6F7C4BF}"/>
          </ac:picMkLst>
        </pc:picChg>
      </pc:sldChg>
      <pc:sldChg chg="addSp delSp modSp del mod">
        <pc:chgData name="Jackson Lam" userId="32eacf31-ef64-4152-a98e-82afd854682f" providerId="ADAL" clId="{517C4151-B1FE-4F8A-8630-220CAB3F37BB}" dt="2021-08-02T08:25:31.961" v="336" actId="47"/>
        <pc:sldMkLst>
          <pc:docMk/>
          <pc:sldMk cId="1469487048" sldId="290"/>
        </pc:sldMkLst>
        <pc:spChg chg="mod">
          <ac:chgData name="Jackson Lam" userId="32eacf31-ef64-4152-a98e-82afd854682f" providerId="ADAL" clId="{517C4151-B1FE-4F8A-8630-220CAB3F37BB}" dt="2021-08-02T08:24:51.327" v="322" actId="21"/>
          <ac:spMkLst>
            <pc:docMk/>
            <pc:sldMk cId="1469487048" sldId="290"/>
            <ac:spMk id="2" creationId="{FEF5A1CA-4796-4190-97BD-CBAF0ABABC62}"/>
          </ac:spMkLst>
        </pc:spChg>
        <pc:spChg chg="add mod">
          <ac:chgData name="Jackson Lam" userId="32eacf31-ef64-4152-a98e-82afd854682f" providerId="ADAL" clId="{517C4151-B1FE-4F8A-8630-220CAB3F37BB}" dt="2021-08-02T08:25:09.123" v="328" actId="21"/>
          <ac:spMkLst>
            <pc:docMk/>
            <pc:sldMk cId="1469487048" sldId="290"/>
            <ac:spMk id="3" creationId="{A34C87A6-54D7-4815-BBAE-F348A0729F1C}"/>
          </ac:spMkLst>
        </pc:spChg>
        <pc:spChg chg="del">
          <ac:chgData name="Jackson Lam" userId="32eacf31-ef64-4152-a98e-82afd854682f" providerId="ADAL" clId="{517C4151-B1FE-4F8A-8630-220CAB3F37BB}" dt="2021-08-02T08:25:09.123" v="328" actId="21"/>
          <ac:spMkLst>
            <pc:docMk/>
            <pc:sldMk cId="1469487048" sldId="290"/>
            <ac:spMk id="7" creationId="{2F9927FC-9163-4F95-BE00-730EDDF2A3B7}"/>
          </ac:spMkLst>
        </pc:spChg>
        <pc:picChg chg="del">
          <ac:chgData name="Jackson Lam" userId="32eacf31-ef64-4152-a98e-82afd854682f" providerId="ADAL" clId="{517C4151-B1FE-4F8A-8630-220CAB3F37BB}" dt="2021-08-02T08:25:09.123" v="328" actId="21"/>
          <ac:picMkLst>
            <pc:docMk/>
            <pc:sldMk cId="1469487048" sldId="290"/>
            <ac:picMk id="3074" creationId="{95576121-F0B2-4F1A-8076-5B84FF06396E}"/>
          </ac:picMkLst>
        </pc:picChg>
      </pc:sldChg>
      <pc:sldChg chg="modSp mod">
        <pc:chgData name="Jackson Lam" userId="32eacf31-ef64-4152-a98e-82afd854682f" providerId="ADAL" clId="{517C4151-B1FE-4F8A-8630-220CAB3F37BB}" dt="2021-08-02T09:13:01.218" v="686"/>
        <pc:sldMkLst>
          <pc:docMk/>
          <pc:sldMk cId="1385839599" sldId="303"/>
        </pc:sldMkLst>
        <pc:spChg chg="mod">
          <ac:chgData name="Jackson Lam" userId="32eacf31-ef64-4152-a98e-82afd854682f" providerId="ADAL" clId="{517C4151-B1FE-4F8A-8630-220CAB3F37BB}" dt="2021-08-02T09:13:01.218" v="686"/>
          <ac:spMkLst>
            <pc:docMk/>
            <pc:sldMk cId="1385839599" sldId="303"/>
            <ac:spMk id="9" creationId="{BC7905F6-8839-4BE2-80ED-02AB8F93CDFF}"/>
          </ac:spMkLst>
        </pc:spChg>
        <pc:spChg chg="mod">
          <ac:chgData name="Jackson Lam" userId="32eacf31-ef64-4152-a98e-82afd854682f" providerId="ADAL" clId="{517C4151-B1FE-4F8A-8630-220CAB3F37BB}" dt="2021-08-02T08:17:24.777" v="194" actId="14100"/>
          <ac:spMkLst>
            <pc:docMk/>
            <pc:sldMk cId="1385839599" sldId="303"/>
            <ac:spMk id="10" creationId="{073694E1-613D-49F6-9E42-653E9CF4D41D}"/>
          </ac:spMkLst>
        </pc:spChg>
      </pc:sldChg>
      <pc:sldChg chg="add del">
        <pc:chgData name="Jackson Lam" userId="32eacf31-ef64-4152-a98e-82afd854682f" providerId="ADAL" clId="{517C4151-B1FE-4F8A-8630-220CAB3F37BB}" dt="2021-08-02T08:59:05.978" v="580"/>
        <pc:sldMkLst>
          <pc:docMk/>
          <pc:sldMk cId="1313445201" sldId="312"/>
        </pc:sldMkLst>
      </pc:sldChg>
      <pc:sldChg chg="modSp mod">
        <pc:chgData name="Jackson Lam" userId="32eacf31-ef64-4152-a98e-82afd854682f" providerId="ADAL" clId="{517C4151-B1FE-4F8A-8630-220CAB3F37BB}" dt="2021-08-02T08:47:15.789" v="531" actId="20577"/>
        <pc:sldMkLst>
          <pc:docMk/>
          <pc:sldMk cId="2014054199" sldId="318"/>
        </pc:sldMkLst>
        <pc:spChg chg="mod">
          <ac:chgData name="Jackson Lam" userId="32eacf31-ef64-4152-a98e-82afd854682f" providerId="ADAL" clId="{517C4151-B1FE-4F8A-8630-220CAB3F37BB}" dt="2021-08-02T08:47:15.789" v="531" actId="20577"/>
          <ac:spMkLst>
            <pc:docMk/>
            <pc:sldMk cId="2014054199" sldId="318"/>
            <ac:spMk id="4" creationId="{54D756A6-2AE5-4A0F-AD5D-6B4A574513EB}"/>
          </ac:spMkLst>
        </pc:spChg>
      </pc:sldChg>
      <pc:sldChg chg="addSp modSp mod">
        <pc:chgData name="Jackson Lam" userId="32eacf31-ef64-4152-a98e-82afd854682f" providerId="ADAL" clId="{517C4151-B1FE-4F8A-8630-220CAB3F37BB}" dt="2021-08-03T09:34:25.915" v="850" actId="164"/>
        <pc:sldMkLst>
          <pc:docMk/>
          <pc:sldMk cId="306036974" sldId="319"/>
        </pc:sldMkLst>
        <pc:spChg chg="mod">
          <ac:chgData name="Jackson Lam" userId="32eacf31-ef64-4152-a98e-82afd854682f" providerId="ADAL" clId="{517C4151-B1FE-4F8A-8630-220CAB3F37BB}" dt="2021-08-02T09:07:56.058" v="662" actId="20577"/>
          <ac:spMkLst>
            <pc:docMk/>
            <pc:sldMk cId="306036974" sldId="319"/>
            <ac:spMk id="9" creationId="{EE2D3071-3BC2-034F-A5AE-DFDBA26EA188}"/>
          </ac:spMkLst>
        </pc:spChg>
        <pc:spChg chg="mod">
          <ac:chgData name="Jackson Lam" userId="32eacf31-ef64-4152-a98e-82afd854682f" providerId="ADAL" clId="{517C4151-B1FE-4F8A-8630-220CAB3F37BB}" dt="2021-08-03T09:34:25.915" v="850" actId="164"/>
          <ac:spMkLst>
            <pc:docMk/>
            <pc:sldMk cId="306036974" sldId="319"/>
            <ac:spMk id="22" creationId="{A8CF3671-CC3A-4944-BF28-CD534B6CEC82}"/>
          </ac:spMkLst>
        </pc:spChg>
        <pc:spChg chg="mod">
          <ac:chgData name="Jackson Lam" userId="32eacf31-ef64-4152-a98e-82afd854682f" providerId="ADAL" clId="{517C4151-B1FE-4F8A-8630-220CAB3F37BB}" dt="2021-08-03T09:34:25.915" v="850" actId="164"/>
          <ac:spMkLst>
            <pc:docMk/>
            <pc:sldMk cId="306036974" sldId="319"/>
            <ac:spMk id="23" creationId="{C39BEAFE-FB7C-4556-8E56-4CB09B5A5513}"/>
          </ac:spMkLst>
        </pc:spChg>
        <pc:grpChg chg="add mod">
          <ac:chgData name="Jackson Lam" userId="32eacf31-ef64-4152-a98e-82afd854682f" providerId="ADAL" clId="{517C4151-B1FE-4F8A-8630-220CAB3F37BB}" dt="2021-08-03T09:34:25.915" v="850" actId="164"/>
          <ac:grpSpMkLst>
            <pc:docMk/>
            <pc:sldMk cId="306036974" sldId="319"/>
            <ac:grpSpMk id="2" creationId="{00E8267C-ECB5-40B6-83FE-A15F56D82824}"/>
          </ac:grpSpMkLst>
        </pc:grpChg>
      </pc:sldChg>
      <pc:sldChg chg="delSp modSp mod modAnim">
        <pc:chgData name="Jackson Lam" userId="32eacf31-ef64-4152-a98e-82afd854682f" providerId="ADAL" clId="{517C4151-B1FE-4F8A-8630-220CAB3F37BB}" dt="2021-08-04T01:57:48.772" v="915" actId="1035"/>
        <pc:sldMkLst>
          <pc:docMk/>
          <pc:sldMk cId="2048025620" sldId="320"/>
        </pc:sldMkLst>
        <pc:spChg chg="mod">
          <ac:chgData name="Jackson Lam" userId="32eacf31-ef64-4152-a98e-82afd854682f" providerId="ADAL" clId="{517C4151-B1FE-4F8A-8630-220CAB3F37BB}" dt="2021-08-04T01:57:48.772" v="915" actId="1035"/>
          <ac:spMkLst>
            <pc:docMk/>
            <pc:sldMk cId="2048025620" sldId="320"/>
            <ac:spMk id="9" creationId="{EE2D3071-3BC2-034F-A5AE-DFDBA26EA188}"/>
          </ac:spMkLst>
        </pc:spChg>
        <pc:spChg chg="del">
          <ac:chgData name="Jackson Lam" userId="32eacf31-ef64-4152-a98e-82afd854682f" providerId="ADAL" clId="{517C4151-B1FE-4F8A-8630-220CAB3F37BB}" dt="2021-08-04T01:57:45.173" v="898" actId="478"/>
          <ac:spMkLst>
            <pc:docMk/>
            <pc:sldMk cId="2048025620" sldId="320"/>
            <ac:spMk id="12" creationId="{7B145021-8F12-454A-811A-4C6EC930FA5B}"/>
          </ac:spMkLst>
        </pc:spChg>
        <pc:spChg chg="mod">
          <ac:chgData name="Jackson Lam" userId="32eacf31-ef64-4152-a98e-82afd854682f" providerId="ADAL" clId="{517C4151-B1FE-4F8A-8630-220CAB3F37BB}" dt="2021-08-04T01:57:48.772" v="915" actId="1035"/>
          <ac:spMkLst>
            <pc:docMk/>
            <pc:sldMk cId="2048025620" sldId="320"/>
            <ac:spMk id="13" creationId="{D45DAE5F-65F9-49B7-8A9B-DD8B78D6F49B}"/>
          </ac:spMkLst>
        </pc:spChg>
        <pc:spChg chg="mod">
          <ac:chgData name="Jackson Lam" userId="32eacf31-ef64-4152-a98e-82afd854682f" providerId="ADAL" clId="{517C4151-B1FE-4F8A-8630-220CAB3F37BB}" dt="2021-08-04T01:57:48.772" v="915" actId="1035"/>
          <ac:spMkLst>
            <pc:docMk/>
            <pc:sldMk cId="2048025620" sldId="320"/>
            <ac:spMk id="14" creationId="{E07282B2-F2F4-4F00-BBD0-8073C61CAF95}"/>
          </ac:spMkLst>
        </pc:spChg>
        <pc:picChg chg="mod">
          <ac:chgData name="Jackson Lam" userId="32eacf31-ef64-4152-a98e-82afd854682f" providerId="ADAL" clId="{517C4151-B1FE-4F8A-8630-220CAB3F37BB}" dt="2021-08-04T01:57:48.772" v="915" actId="1035"/>
          <ac:picMkLst>
            <pc:docMk/>
            <pc:sldMk cId="2048025620" sldId="320"/>
            <ac:picMk id="11" creationId="{75C47A76-A44B-469C-BCB4-DE8A7ED7F11E}"/>
          </ac:picMkLst>
        </pc:picChg>
        <pc:picChg chg="mod">
          <ac:chgData name="Jackson Lam" userId="32eacf31-ef64-4152-a98e-82afd854682f" providerId="ADAL" clId="{517C4151-B1FE-4F8A-8630-220CAB3F37BB}" dt="2021-08-04T01:57:48.772" v="915" actId="1035"/>
          <ac:picMkLst>
            <pc:docMk/>
            <pc:sldMk cId="2048025620" sldId="320"/>
            <ac:picMk id="15" creationId="{AA9B1151-A8F9-4194-8C31-7861FFBD0CBC}"/>
          </ac:picMkLst>
        </pc:picChg>
      </pc:sldChg>
      <pc:sldChg chg="delSp modSp mod">
        <pc:chgData name="Jackson Lam" userId="32eacf31-ef64-4152-a98e-82afd854682f" providerId="ADAL" clId="{517C4151-B1FE-4F8A-8630-220CAB3F37BB}" dt="2021-08-04T01:57:57.996" v="919" actId="478"/>
        <pc:sldMkLst>
          <pc:docMk/>
          <pc:sldMk cId="2433723929" sldId="321"/>
        </pc:sldMkLst>
        <pc:spChg chg="mod">
          <ac:chgData name="Jackson Lam" userId="32eacf31-ef64-4152-a98e-82afd854682f" providerId="ADAL" clId="{517C4151-B1FE-4F8A-8630-220CAB3F37BB}" dt="2021-08-02T08:51:04.354" v="558" actId="14100"/>
          <ac:spMkLst>
            <pc:docMk/>
            <pc:sldMk cId="2433723929" sldId="321"/>
            <ac:spMk id="9" creationId="{EE2D3071-3BC2-034F-A5AE-DFDBA26EA188}"/>
          </ac:spMkLst>
        </pc:spChg>
        <pc:spChg chg="mod">
          <ac:chgData name="Jackson Lam" userId="32eacf31-ef64-4152-a98e-82afd854682f" providerId="ADAL" clId="{517C4151-B1FE-4F8A-8630-220CAB3F37BB}" dt="2021-08-02T08:51:09.409" v="559" actId="1076"/>
          <ac:spMkLst>
            <pc:docMk/>
            <pc:sldMk cId="2433723929" sldId="321"/>
            <ac:spMk id="10" creationId="{7875B8CC-C80B-433C-B7DA-E2210351B84C}"/>
          </ac:spMkLst>
        </pc:spChg>
        <pc:spChg chg="del mod">
          <ac:chgData name="Jackson Lam" userId="32eacf31-ef64-4152-a98e-82afd854682f" providerId="ADAL" clId="{517C4151-B1FE-4F8A-8630-220CAB3F37BB}" dt="2021-08-04T01:57:57.996" v="919" actId="478"/>
          <ac:spMkLst>
            <pc:docMk/>
            <pc:sldMk cId="2433723929" sldId="321"/>
            <ac:spMk id="12" creationId="{7B145021-8F12-454A-811A-4C6EC930FA5B}"/>
          </ac:spMkLst>
        </pc:spChg>
        <pc:spChg chg="mod">
          <ac:chgData name="Jackson Lam" userId="32eacf31-ef64-4152-a98e-82afd854682f" providerId="ADAL" clId="{517C4151-B1FE-4F8A-8630-220CAB3F37BB}" dt="2021-08-02T08:52:15.089" v="577" actId="14100"/>
          <ac:spMkLst>
            <pc:docMk/>
            <pc:sldMk cId="2433723929" sldId="321"/>
            <ac:spMk id="13" creationId="{D45DAE5F-65F9-49B7-8A9B-DD8B78D6F49B}"/>
          </ac:spMkLst>
        </pc:spChg>
        <pc:spChg chg="mod">
          <ac:chgData name="Jackson Lam" userId="32eacf31-ef64-4152-a98e-82afd854682f" providerId="ADAL" clId="{517C4151-B1FE-4F8A-8630-220CAB3F37BB}" dt="2021-08-02T08:51:09.409" v="559" actId="1076"/>
          <ac:spMkLst>
            <pc:docMk/>
            <pc:sldMk cId="2433723929" sldId="321"/>
            <ac:spMk id="16" creationId="{4F42B90B-CB73-48CC-85B8-C45DC2CAE3C2}"/>
          </ac:spMkLst>
        </pc:spChg>
        <pc:spChg chg="mod">
          <ac:chgData name="Jackson Lam" userId="32eacf31-ef64-4152-a98e-82afd854682f" providerId="ADAL" clId="{517C4151-B1FE-4F8A-8630-220CAB3F37BB}" dt="2021-08-02T08:51:09.409" v="559" actId="1076"/>
          <ac:spMkLst>
            <pc:docMk/>
            <pc:sldMk cId="2433723929" sldId="321"/>
            <ac:spMk id="17" creationId="{141E58C2-2E77-495D-9BBB-1509BB286012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18" creationId="{1B8C3A96-D654-4D37-926C-5957643578D5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19" creationId="{D7299B71-E2DB-4704-90CD-1B5F1BFFA507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20" creationId="{A0DFFD81-BCCE-4D63-BBCA-B36DE236CB0E}"/>
          </ac:spMkLst>
        </pc:spChg>
        <pc:spChg chg="mod">
          <ac:chgData name="Jackson Lam" userId="32eacf31-ef64-4152-a98e-82afd854682f" providerId="ADAL" clId="{517C4151-B1FE-4F8A-8630-220CAB3F37BB}" dt="2021-08-02T08:50:29.122" v="551" actId="208"/>
          <ac:spMkLst>
            <pc:docMk/>
            <pc:sldMk cId="2433723929" sldId="321"/>
            <ac:spMk id="21" creationId="{25E85030-5D70-49F8-A2FE-2227638D667C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22" creationId="{A6320B5C-B30A-4785-A106-66091DCC780B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23" creationId="{11550707-3882-4872-9927-94A73602B602}"/>
          </ac:spMkLst>
        </pc:spChg>
        <pc:spChg chg="mod">
          <ac:chgData name="Jackson Lam" userId="32eacf31-ef64-4152-a98e-82afd854682f" providerId="ADAL" clId="{517C4151-B1FE-4F8A-8630-220CAB3F37BB}" dt="2021-08-02T08:50:16.079" v="549" actId="113"/>
          <ac:spMkLst>
            <pc:docMk/>
            <pc:sldMk cId="2433723929" sldId="321"/>
            <ac:spMk id="24" creationId="{68796CD2-3FBB-42B8-9250-CDC2845C7B33}"/>
          </ac:spMkLst>
        </pc:spChg>
        <pc:spChg chg="del mod">
          <ac:chgData name="Jackson Lam" userId="32eacf31-ef64-4152-a98e-82afd854682f" providerId="ADAL" clId="{517C4151-B1FE-4F8A-8630-220CAB3F37BB}" dt="2021-08-02T08:50:56.528" v="556" actId="478"/>
          <ac:spMkLst>
            <pc:docMk/>
            <pc:sldMk cId="2433723929" sldId="321"/>
            <ac:spMk id="26" creationId="{CFAF9BA3-56F0-49C3-9EDE-775E1A13171C}"/>
          </ac:spMkLst>
        </pc:spChg>
        <pc:spChg chg="mod">
          <ac:chgData name="Jackson Lam" userId="32eacf31-ef64-4152-a98e-82afd854682f" providerId="ADAL" clId="{517C4151-B1FE-4F8A-8630-220CAB3F37BB}" dt="2021-08-02T08:50:29.122" v="551" actId="208"/>
          <ac:spMkLst>
            <pc:docMk/>
            <pc:sldMk cId="2433723929" sldId="321"/>
            <ac:spMk id="27" creationId="{C432045E-ED75-4E3F-A89F-00E59DFB66EC}"/>
          </ac:spMkLst>
        </pc:spChg>
        <pc:grpChg chg="mod">
          <ac:chgData name="Jackson Lam" userId="32eacf31-ef64-4152-a98e-82afd854682f" providerId="ADAL" clId="{517C4151-B1FE-4F8A-8630-220CAB3F37BB}" dt="2021-08-02T08:51:14.642" v="561" actId="1076"/>
          <ac:grpSpMkLst>
            <pc:docMk/>
            <pc:sldMk cId="2433723929" sldId="321"/>
            <ac:grpSpMk id="3" creationId="{C2AD6ABA-BCD0-4BD8-94A7-CE87E92A33E9}"/>
          </ac:grpSpMkLst>
        </pc:grpChg>
        <pc:grpChg chg="mod">
          <ac:chgData name="Jackson Lam" userId="32eacf31-ef64-4152-a98e-82afd854682f" providerId="ADAL" clId="{517C4151-B1FE-4F8A-8630-220CAB3F37BB}" dt="2021-08-02T08:51:14.642" v="561" actId="1076"/>
          <ac:grpSpMkLst>
            <pc:docMk/>
            <pc:sldMk cId="2433723929" sldId="321"/>
            <ac:grpSpMk id="4" creationId="{B3E4DA36-089B-4D20-9F1B-0E4823AD0C36}"/>
          </ac:grpSpMkLst>
        </pc:grpChg>
        <pc:grpChg chg="mod">
          <ac:chgData name="Jackson Lam" userId="32eacf31-ef64-4152-a98e-82afd854682f" providerId="ADAL" clId="{517C4151-B1FE-4F8A-8630-220CAB3F37BB}" dt="2021-08-02T08:51:14.642" v="561" actId="1076"/>
          <ac:grpSpMkLst>
            <pc:docMk/>
            <pc:sldMk cId="2433723929" sldId="321"/>
            <ac:grpSpMk id="5" creationId="{BDB1A6C0-D70B-42E5-9BCD-BCA621CD07DD}"/>
          </ac:grpSpMkLst>
        </pc:grpChg>
        <pc:grpChg chg="del mod">
          <ac:chgData name="Jackson Lam" userId="32eacf31-ef64-4152-a98e-82afd854682f" providerId="ADAL" clId="{517C4151-B1FE-4F8A-8630-220CAB3F37BB}" dt="2021-08-02T08:50:56.528" v="556" actId="478"/>
          <ac:grpSpMkLst>
            <pc:docMk/>
            <pc:sldMk cId="2433723929" sldId="321"/>
            <ac:grpSpMk id="6" creationId="{1678CC42-A65B-49B3-8BE2-B6D1C3B1E92F}"/>
          </ac:grpSpMkLst>
        </pc:grpChg>
      </pc:sldChg>
      <pc:sldChg chg="delSp modSp mod">
        <pc:chgData name="Jackson Lam" userId="32eacf31-ef64-4152-a98e-82afd854682f" providerId="ADAL" clId="{517C4151-B1FE-4F8A-8630-220CAB3F37BB}" dt="2021-08-04T01:58:18.763" v="927" actId="478"/>
        <pc:sldMkLst>
          <pc:docMk/>
          <pc:sldMk cId="1901210374" sldId="322"/>
        </pc:sldMkLst>
        <pc:spChg chg="del mod">
          <ac:chgData name="Jackson Lam" userId="32eacf31-ef64-4152-a98e-82afd854682f" providerId="ADAL" clId="{517C4151-B1FE-4F8A-8630-220CAB3F37BB}" dt="2021-08-04T01:58:18.763" v="927" actId="478"/>
          <ac:spMkLst>
            <pc:docMk/>
            <pc:sldMk cId="1901210374" sldId="322"/>
            <ac:spMk id="12" creationId="{7B145021-8F12-454A-811A-4C6EC930FA5B}"/>
          </ac:spMkLst>
        </pc:spChg>
      </pc:sldChg>
      <pc:sldChg chg="addSp delSp modSp mod">
        <pc:chgData name="Jackson Lam" userId="32eacf31-ef64-4152-a98e-82afd854682f" providerId="ADAL" clId="{517C4151-B1FE-4F8A-8630-220CAB3F37BB}" dt="2021-08-04T02:27:20.030" v="928" actId="478"/>
        <pc:sldMkLst>
          <pc:docMk/>
          <pc:sldMk cId="1886936042" sldId="323"/>
        </pc:sldMkLst>
        <pc:spChg chg="del mod">
          <ac:chgData name="Jackson Lam" userId="32eacf31-ef64-4152-a98e-82afd854682f" providerId="ADAL" clId="{517C4151-B1FE-4F8A-8630-220CAB3F37BB}" dt="2021-08-04T02:27:20.030" v="928" actId="478"/>
          <ac:spMkLst>
            <pc:docMk/>
            <pc:sldMk cId="1886936042" sldId="323"/>
            <ac:spMk id="5" creationId="{A8F06E9C-E976-4D1F-A4E2-F010162290D8}"/>
          </ac:spMkLst>
        </pc:spChg>
        <pc:spChg chg="mod">
          <ac:chgData name="Jackson Lam" userId="32eacf31-ef64-4152-a98e-82afd854682f" providerId="ADAL" clId="{517C4151-B1FE-4F8A-8630-220CAB3F37BB}" dt="2021-08-02T08:24:20.210" v="313" actId="164"/>
          <ac:spMkLst>
            <pc:docMk/>
            <pc:sldMk cId="1886936042" sldId="323"/>
            <ac:spMk id="6" creationId="{C3CE3938-3322-47DA-A016-1B3D8224D57F}"/>
          </ac:spMkLst>
        </pc:spChg>
        <pc:spChg chg="mod">
          <ac:chgData name="Jackson Lam" userId="32eacf31-ef64-4152-a98e-82afd854682f" providerId="ADAL" clId="{517C4151-B1FE-4F8A-8630-220CAB3F37BB}" dt="2021-08-02T08:24:20.210" v="313" actId="164"/>
          <ac:spMkLst>
            <pc:docMk/>
            <pc:sldMk cId="1886936042" sldId="323"/>
            <ac:spMk id="7" creationId="{C2AEC663-29CA-4173-B0F5-BBA9CFD1C1EB}"/>
          </ac:spMkLst>
        </pc:spChg>
        <pc:spChg chg="mod">
          <ac:chgData name="Jackson Lam" userId="32eacf31-ef64-4152-a98e-82afd854682f" providerId="ADAL" clId="{517C4151-B1FE-4F8A-8630-220CAB3F37BB}" dt="2021-08-02T09:16:55.522" v="697" actId="14100"/>
          <ac:spMkLst>
            <pc:docMk/>
            <pc:sldMk cId="1886936042" sldId="323"/>
            <ac:spMk id="8" creationId="{2106FDBA-BEF5-4636-9670-34CD6F0C1B8C}"/>
          </ac:spMkLst>
        </pc:spChg>
        <pc:grpChg chg="add mod">
          <ac:chgData name="Jackson Lam" userId="32eacf31-ef64-4152-a98e-82afd854682f" providerId="ADAL" clId="{517C4151-B1FE-4F8A-8630-220CAB3F37BB}" dt="2021-08-02T08:24:20.210" v="313" actId="164"/>
          <ac:grpSpMkLst>
            <pc:docMk/>
            <pc:sldMk cId="1886936042" sldId="323"/>
            <ac:grpSpMk id="2" creationId="{6F32F372-8C42-4B98-918C-1F488B68AAE1}"/>
          </ac:grpSpMkLst>
        </pc:grpChg>
      </pc:sldChg>
      <pc:sldChg chg="addSp delSp modSp add mod">
        <pc:chgData name="Jackson Lam" userId="32eacf31-ef64-4152-a98e-82afd854682f" providerId="ADAL" clId="{517C4151-B1FE-4F8A-8630-220CAB3F37BB}" dt="2021-08-04T02:27:37.625" v="935" actId="478"/>
        <pc:sldMkLst>
          <pc:docMk/>
          <pc:sldMk cId="211981491" sldId="324"/>
        </pc:sldMkLst>
        <pc:spChg chg="del">
          <ac:chgData name="Jackson Lam" userId="32eacf31-ef64-4152-a98e-82afd854682f" providerId="ADAL" clId="{517C4151-B1FE-4F8A-8630-220CAB3F37BB}" dt="2021-08-02T08:25:13.500" v="329" actId="478"/>
          <ac:spMkLst>
            <pc:docMk/>
            <pc:sldMk cId="211981491" sldId="324"/>
            <ac:spMk id="3" creationId="{78056A53-EC7A-4BAA-A648-4D9FFC1AA496}"/>
          </ac:spMkLst>
        </pc:spChg>
        <pc:spChg chg="mod">
          <ac:chgData name="Jackson Lam" userId="32eacf31-ef64-4152-a98e-82afd854682f" providerId="ADAL" clId="{517C4151-B1FE-4F8A-8630-220CAB3F37BB}" dt="2021-08-02T08:25:23.586" v="334" actId="1076"/>
          <ac:spMkLst>
            <pc:docMk/>
            <pc:sldMk cId="211981491" sldId="324"/>
            <ac:spMk id="6" creationId="{5F5D2860-95D8-4914-84EB-B9BF1A7674EC}"/>
          </ac:spMkLst>
        </pc:spChg>
        <pc:spChg chg="mod">
          <ac:chgData name="Jackson Lam" userId="32eacf31-ef64-4152-a98e-82afd854682f" providerId="ADAL" clId="{517C4151-B1FE-4F8A-8630-220CAB3F37BB}" dt="2021-08-02T08:25:20.260" v="332" actId="14100"/>
          <ac:spMkLst>
            <pc:docMk/>
            <pc:sldMk cId="211981491" sldId="324"/>
            <ac:spMk id="9" creationId="{AA84272D-C2ED-4F03-9DE0-1ACF01762D38}"/>
          </ac:spMkLst>
        </pc:spChg>
        <pc:spChg chg="add mod">
          <ac:chgData name="Jackson Lam" userId="32eacf31-ef64-4152-a98e-82afd854682f" providerId="ADAL" clId="{517C4151-B1FE-4F8A-8630-220CAB3F37BB}" dt="2021-08-02T08:25:29.769" v="335" actId="1076"/>
          <ac:spMkLst>
            <pc:docMk/>
            <pc:sldMk cId="211981491" sldId="324"/>
            <ac:spMk id="11" creationId="{7DECC18D-CD08-483F-8CF2-5AEE2C1786B8}"/>
          </ac:spMkLst>
        </pc:spChg>
        <pc:spChg chg="del">
          <ac:chgData name="Jackson Lam" userId="32eacf31-ef64-4152-a98e-82afd854682f" providerId="ADAL" clId="{517C4151-B1FE-4F8A-8630-220CAB3F37BB}" dt="2021-08-04T02:27:37.625" v="935" actId="478"/>
          <ac:spMkLst>
            <pc:docMk/>
            <pc:sldMk cId="211981491" sldId="324"/>
            <ac:spMk id="12" creationId="{113E79C9-396C-4C0F-9F5A-29B486A12D8F}"/>
          </ac:spMkLst>
        </pc:spChg>
        <pc:picChg chg="add mod">
          <ac:chgData name="Jackson Lam" userId="32eacf31-ef64-4152-a98e-82afd854682f" providerId="ADAL" clId="{517C4151-B1FE-4F8A-8630-220CAB3F37BB}" dt="2021-08-02T08:25:29.769" v="335" actId="1076"/>
          <ac:picMkLst>
            <pc:docMk/>
            <pc:sldMk cId="211981491" sldId="324"/>
            <ac:picMk id="10" creationId="{0CD35DB8-D611-4C14-A4DF-4A6DA997072F}"/>
          </ac:picMkLst>
        </pc:picChg>
        <pc:picChg chg="del">
          <ac:chgData name="Jackson Lam" userId="32eacf31-ef64-4152-a98e-82afd854682f" providerId="ADAL" clId="{517C4151-B1FE-4F8A-8630-220CAB3F37BB}" dt="2021-08-02T08:25:13.500" v="329" actId="478"/>
          <ac:picMkLst>
            <pc:docMk/>
            <pc:sldMk cId="211981491" sldId="324"/>
            <ac:picMk id="4098" creationId="{D043D52D-F10E-41A2-8663-8F27DAA60A22}"/>
          </ac:picMkLst>
        </pc:picChg>
      </pc:sldChg>
      <pc:sldChg chg="addSp delSp modSp add mod">
        <pc:chgData name="Jackson Lam" userId="32eacf31-ef64-4152-a98e-82afd854682f" providerId="ADAL" clId="{517C4151-B1FE-4F8A-8630-220CAB3F37BB}" dt="2021-08-04T02:27:38.981" v="936" actId="478"/>
        <pc:sldMkLst>
          <pc:docMk/>
          <pc:sldMk cId="3995551201" sldId="325"/>
        </pc:sldMkLst>
        <pc:spChg chg="mod">
          <ac:chgData name="Jackson Lam" userId="32eacf31-ef64-4152-a98e-82afd854682f" providerId="ADAL" clId="{517C4151-B1FE-4F8A-8630-220CAB3F37BB}" dt="2021-08-02T08:27:09.197" v="352" actId="14100"/>
          <ac:spMkLst>
            <pc:docMk/>
            <pc:sldMk cId="3995551201" sldId="325"/>
            <ac:spMk id="6" creationId="{5F5D2860-95D8-4914-84EB-B9BF1A7674EC}"/>
          </ac:spMkLst>
        </pc:spChg>
        <pc:spChg chg="mod">
          <ac:chgData name="Jackson Lam" userId="32eacf31-ef64-4152-a98e-82afd854682f" providerId="ADAL" clId="{517C4151-B1FE-4F8A-8630-220CAB3F37BB}" dt="2021-08-02T08:27:01.471" v="350" actId="1076"/>
          <ac:spMkLst>
            <pc:docMk/>
            <pc:sldMk cId="3995551201" sldId="325"/>
            <ac:spMk id="7" creationId="{6E87A9A3-D53A-4FC8-B0DD-F424AA551E94}"/>
          </ac:spMkLst>
        </pc:spChg>
        <pc:spChg chg="mod">
          <ac:chgData name="Jackson Lam" userId="32eacf31-ef64-4152-a98e-82afd854682f" providerId="ADAL" clId="{517C4151-B1FE-4F8A-8630-220CAB3F37BB}" dt="2021-08-02T09:23:20.046" v="831" actId="6549"/>
          <ac:spMkLst>
            <pc:docMk/>
            <pc:sldMk cId="3995551201" sldId="325"/>
            <ac:spMk id="9" creationId="{AA84272D-C2ED-4F03-9DE0-1ACF01762D38}"/>
          </ac:spMkLst>
        </pc:spChg>
        <pc:spChg chg="del">
          <ac:chgData name="Jackson Lam" userId="32eacf31-ef64-4152-a98e-82afd854682f" providerId="ADAL" clId="{517C4151-B1FE-4F8A-8630-220CAB3F37BB}" dt="2021-08-04T02:27:38.981" v="936" actId="478"/>
          <ac:spMkLst>
            <pc:docMk/>
            <pc:sldMk cId="3995551201" sldId="325"/>
            <ac:spMk id="10" creationId="{BD46C466-220C-4A84-8096-B574C8C10315}"/>
          </ac:spMkLst>
        </pc:spChg>
        <pc:spChg chg="del">
          <ac:chgData name="Jackson Lam" userId="32eacf31-ef64-4152-a98e-82afd854682f" providerId="ADAL" clId="{517C4151-B1FE-4F8A-8630-220CAB3F37BB}" dt="2021-08-02T08:26:33.226" v="339" actId="478"/>
          <ac:spMkLst>
            <pc:docMk/>
            <pc:sldMk cId="3995551201" sldId="325"/>
            <ac:spMk id="11" creationId="{7DECC18D-CD08-483F-8CF2-5AEE2C1786B8}"/>
          </ac:spMkLst>
        </pc:spChg>
        <pc:spChg chg="add mod">
          <ac:chgData name="Jackson Lam" userId="32eacf31-ef64-4152-a98e-82afd854682f" providerId="ADAL" clId="{517C4151-B1FE-4F8A-8630-220CAB3F37BB}" dt="2021-08-02T08:27:21.331" v="355" actId="1076"/>
          <ac:spMkLst>
            <pc:docMk/>
            <pc:sldMk cId="3995551201" sldId="325"/>
            <ac:spMk id="16" creationId="{4D291AFA-21C8-43AD-8DC5-CB67688F8044}"/>
          </ac:spMkLst>
        </pc:spChg>
        <pc:grpChg chg="ord">
          <ac:chgData name="Jackson Lam" userId="32eacf31-ef64-4152-a98e-82afd854682f" providerId="ADAL" clId="{517C4151-B1FE-4F8A-8630-220CAB3F37BB}" dt="2021-08-02T08:27:18.297" v="354" actId="166"/>
          <ac:grpSpMkLst>
            <pc:docMk/>
            <pc:sldMk cId="3995551201" sldId="325"/>
            <ac:grpSpMk id="13" creationId="{AA3220C6-AF19-422F-A45C-BA3A169BD051}"/>
          </ac:grpSpMkLst>
        </pc:grpChg>
        <pc:picChg chg="del">
          <ac:chgData name="Jackson Lam" userId="32eacf31-ef64-4152-a98e-82afd854682f" providerId="ADAL" clId="{517C4151-B1FE-4F8A-8630-220CAB3F37BB}" dt="2021-08-02T08:26:31.103" v="338" actId="478"/>
          <ac:picMkLst>
            <pc:docMk/>
            <pc:sldMk cId="3995551201" sldId="325"/>
            <ac:picMk id="10" creationId="{0CD35DB8-D611-4C14-A4DF-4A6DA997072F}"/>
          </ac:picMkLst>
        </pc:picChg>
        <pc:picChg chg="add mod">
          <ac:chgData name="Jackson Lam" userId="32eacf31-ef64-4152-a98e-82afd854682f" providerId="ADAL" clId="{517C4151-B1FE-4F8A-8630-220CAB3F37BB}" dt="2021-08-02T08:27:11.690" v="353" actId="1076"/>
          <ac:picMkLst>
            <pc:docMk/>
            <pc:sldMk cId="3995551201" sldId="325"/>
            <ac:picMk id="12" creationId="{F4748E97-377B-4D6B-B456-C2B8C7787103}"/>
          </ac:picMkLst>
        </pc:picChg>
      </pc:sldChg>
      <pc:sldChg chg="addSp delSp modSp add mod">
        <pc:chgData name="Jackson Lam" userId="32eacf31-ef64-4152-a98e-82afd854682f" providerId="ADAL" clId="{517C4151-B1FE-4F8A-8630-220CAB3F37BB}" dt="2021-08-04T02:27:40.680" v="937" actId="478"/>
        <pc:sldMkLst>
          <pc:docMk/>
          <pc:sldMk cId="3752705143" sldId="326"/>
        </pc:sldMkLst>
        <pc:spChg chg="mod">
          <ac:chgData name="Jackson Lam" userId="32eacf31-ef64-4152-a98e-82afd854682f" providerId="ADAL" clId="{517C4151-B1FE-4F8A-8630-220CAB3F37BB}" dt="2021-08-02T08:29:20.262" v="385" actId="14100"/>
          <ac:spMkLst>
            <pc:docMk/>
            <pc:sldMk cId="3752705143" sldId="326"/>
            <ac:spMk id="6" creationId="{5F5D2860-95D8-4914-84EB-B9BF1A7674EC}"/>
          </ac:spMkLst>
        </pc:spChg>
        <pc:spChg chg="mod">
          <ac:chgData name="Jackson Lam" userId="32eacf31-ef64-4152-a98e-82afd854682f" providerId="ADAL" clId="{517C4151-B1FE-4F8A-8630-220CAB3F37BB}" dt="2021-08-02T09:24:01.535" v="834" actId="6549"/>
          <ac:spMkLst>
            <pc:docMk/>
            <pc:sldMk cId="3752705143" sldId="326"/>
            <ac:spMk id="9" creationId="{AA84272D-C2ED-4F03-9DE0-1ACF01762D38}"/>
          </ac:spMkLst>
        </pc:spChg>
        <pc:spChg chg="del">
          <ac:chgData name="Jackson Lam" userId="32eacf31-ef64-4152-a98e-82afd854682f" providerId="ADAL" clId="{517C4151-B1FE-4F8A-8630-220CAB3F37BB}" dt="2021-08-04T02:27:40.680" v="937" actId="478"/>
          <ac:spMkLst>
            <pc:docMk/>
            <pc:sldMk cId="3752705143" sldId="326"/>
            <ac:spMk id="10" creationId="{A1273A27-398D-4FB9-B7C1-5D5EB937997C}"/>
          </ac:spMkLst>
        </pc:spChg>
        <pc:spChg chg="del">
          <ac:chgData name="Jackson Lam" userId="32eacf31-ef64-4152-a98e-82afd854682f" providerId="ADAL" clId="{517C4151-B1FE-4F8A-8630-220CAB3F37BB}" dt="2021-08-02T08:28:43.143" v="374" actId="478"/>
          <ac:spMkLst>
            <pc:docMk/>
            <pc:sldMk cId="3752705143" sldId="326"/>
            <ac:spMk id="11" creationId="{7DECC18D-CD08-483F-8CF2-5AEE2C1786B8}"/>
          </ac:spMkLst>
        </pc:spChg>
        <pc:spChg chg="add mod">
          <ac:chgData name="Jackson Lam" userId="32eacf31-ef64-4152-a98e-82afd854682f" providerId="ADAL" clId="{517C4151-B1FE-4F8A-8630-220CAB3F37BB}" dt="2021-08-02T08:28:41.607" v="373" actId="1076"/>
          <ac:spMkLst>
            <pc:docMk/>
            <pc:sldMk cId="3752705143" sldId="326"/>
            <ac:spMk id="16" creationId="{3C9BDEBD-F381-48BD-81C2-3B6B061654A2}"/>
          </ac:spMkLst>
        </pc:spChg>
        <pc:picChg chg="del">
          <ac:chgData name="Jackson Lam" userId="32eacf31-ef64-4152-a98e-82afd854682f" providerId="ADAL" clId="{517C4151-B1FE-4F8A-8630-220CAB3F37BB}" dt="2021-08-02T08:28:35.701" v="370" actId="478"/>
          <ac:picMkLst>
            <pc:docMk/>
            <pc:sldMk cId="3752705143" sldId="326"/>
            <ac:picMk id="10" creationId="{0CD35DB8-D611-4C14-A4DF-4A6DA997072F}"/>
          </ac:picMkLst>
        </pc:picChg>
        <pc:picChg chg="add mod">
          <ac:chgData name="Jackson Lam" userId="32eacf31-ef64-4152-a98e-82afd854682f" providerId="ADAL" clId="{517C4151-B1FE-4F8A-8630-220CAB3F37BB}" dt="2021-08-02T08:29:15.678" v="383" actId="1076"/>
          <ac:picMkLst>
            <pc:docMk/>
            <pc:sldMk cId="3752705143" sldId="326"/>
            <ac:picMk id="12" creationId="{535E9B84-27C1-40C5-A722-99AFB5919C28}"/>
          </ac:picMkLst>
        </pc:picChg>
      </pc:sldChg>
      <pc:sldChg chg="delSp modSp add mod">
        <pc:chgData name="Jackson Lam" userId="32eacf31-ef64-4152-a98e-82afd854682f" providerId="ADAL" clId="{517C4151-B1FE-4F8A-8630-220CAB3F37BB}" dt="2021-08-02T09:25:15.031" v="838" actId="14100"/>
        <pc:sldMkLst>
          <pc:docMk/>
          <pc:sldMk cId="739284644" sldId="327"/>
        </pc:sldMkLst>
        <pc:spChg chg="del">
          <ac:chgData name="Jackson Lam" userId="32eacf31-ef64-4152-a98e-82afd854682f" providerId="ADAL" clId="{517C4151-B1FE-4F8A-8630-220CAB3F37BB}" dt="2021-08-02T09:24:15.034" v="837" actId="478"/>
          <ac:spMkLst>
            <pc:docMk/>
            <pc:sldMk cId="739284644" sldId="327"/>
            <ac:spMk id="6" creationId="{96A226B0-5BA6-4A04-BFDF-F3CBF4EB8908}"/>
          </ac:spMkLst>
        </pc:spChg>
        <pc:spChg chg="mod">
          <ac:chgData name="Jackson Lam" userId="32eacf31-ef64-4152-a98e-82afd854682f" providerId="ADAL" clId="{517C4151-B1FE-4F8A-8630-220CAB3F37BB}" dt="2021-08-02T09:25:15.031" v="838" actId="14100"/>
          <ac:spMkLst>
            <pc:docMk/>
            <pc:sldMk cId="739284644" sldId="327"/>
            <ac:spMk id="9" creationId="{BC7905F6-8839-4BE2-80ED-02AB8F93CDFF}"/>
          </ac:spMkLst>
        </pc:spChg>
      </pc:sldChg>
      <pc:sldChg chg="add del">
        <pc:chgData name="Jackson Lam" userId="32eacf31-ef64-4152-a98e-82afd854682f" providerId="ADAL" clId="{517C4151-B1FE-4F8A-8630-220CAB3F37BB}" dt="2021-08-02T08:33:56.769" v="409"/>
        <pc:sldMkLst>
          <pc:docMk/>
          <pc:sldMk cId="205972634" sldId="328"/>
        </pc:sldMkLst>
      </pc:sldChg>
      <pc:sldChg chg="addSp delSp modSp add mod">
        <pc:chgData name="Jackson Lam" userId="32eacf31-ef64-4152-a98e-82afd854682f" providerId="ADAL" clId="{517C4151-B1FE-4F8A-8630-220CAB3F37BB}" dt="2021-08-02T08:34:55.551" v="442" actId="1076"/>
        <pc:sldMkLst>
          <pc:docMk/>
          <pc:sldMk cId="1349532955" sldId="328"/>
        </pc:sldMkLst>
        <pc:spChg chg="del">
          <ac:chgData name="Jackson Lam" userId="32eacf31-ef64-4152-a98e-82afd854682f" providerId="ADAL" clId="{517C4151-B1FE-4F8A-8630-220CAB3F37BB}" dt="2021-08-02T08:34:32.220" v="430" actId="478"/>
          <ac:spMkLst>
            <pc:docMk/>
            <pc:sldMk cId="1349532955" sldId="328"/>
            <ac:spMk id="6" creationId="{96A226B0-5BA6-4A04-BFDF-F3CBF4EB8908}"/>
          </ac:spMkLst>
        </pc:spChg>
        <pc:spChg chg="add mod">
          <ac:chgData name="Jackson Lam" userId="32eacf31-ef64-4152-a98e-82afd854682f" providerId="ADAL" clId="{517C4151-B1FE-4F8A-8630-220CAB3F37BB}" dt="2021-08-02T08:34:55.551" v="442" actId="1076"/>
          <ac:spMkLst>
            <pc:docMk/>
            <pc:sldMk cId="1349532955" sldId="328"/>
            <ac:spMk id="7" creationId="{5C17CDF2-F585-4C86-AA3F-F3CE909ECFB2}"/>
          </ac:spMkLst>
        </pc:spChg>
        <pc:spChg chg="mod">
          <ac:chgData name="Jackson Lam" userId="32eacf31-ef64-4152-a98e-82afd854682f" providerId="ADAL" clId="{517C4151-B1FE-4F8A-8630-220CAB3F37BB}" dt="2021-08-02T08:34:29.464" v="429" actId="115"/>
          <ac:spMkLst>
            <pc:docMk/>
            <pc:sldMk cId="1349532955" sldId="328"/>
            <ac:spMk id="9" creationId="{BC7905F6-8839-4BE2-80ED-02AB8F93CDFF}"/>
          </ac:spMkLst>
        </pc:spChg>
        <pc:spChg chg="add mod">
          <ac:chgData name="Jackson Lam" userId="32eacf31-ef64-4152-a98e-82afd854682f" providerId="ADAL" clId="{517C4151-B1FE-4F8A-8630-220CAB3F37BB}" dt="2021-08-02T08:34:41.366" v="435" actId="1076"/>
          <ac:spMkLst>
            <pc:docMk/>
            <pc:sldMk cId="1349532955" sldId="328"/>
            <ac:spMk id="11" creationId="{A271DF51-A104-438B-918E-9D629EEF65B4}"/>
          </ac:spMkLst>
        </pc:spChg>
      </pc:sldChg>
      <pc:sldChg chg="delSp modSp add mod">
        <pc:chgData name="Jackson Lam" userId="32eacf31-ef64-4152-a98e-82afd854682f" providerId="ADAL" clId="{517C4151-B1FE-4F8A-8630-220CAB3F37BB}" dt="2021-08-04T02:27:46.578" v="939" actId="478"/>
        <pc:sldMkLst>
          <pc:docMk/>
          <pc:sldMk cId="905555623" sldId="329"/>
        </pc:sldMkLst>
        <pc:spChg chg="del">
          <ac:chgData name="Jackson Lam" userId="32eacf31-ef64-4152-a98e-82afd854682f" providerId="ADAL" clId="{517C4151-B1FE-4F8A-8630-220CAB3F37BB}" dt="2021-08-04T02:27:46.578" v="939" actId="478"/>
          <ac:spMkLst>
            <pc:docMk/>
            <pc:sldMk cId="905555623" sldId="329"/>
            <ac:spMk id="5" creationId="{799C4985-9055-41B7-A576-4E518E52F83B}"/>
          </ac:spMkLst>
        </pc:spChg>
        <pc:spChg chg="del">
          <ac:chgData name="Jackson Lam" userId="32eacf31-ef64-4152-a98e-82afd854682f" providerId="ADAL" clId="{517C4151-B1FE-4F8A-8630-220CAB3F37BB}" dt="2021-08-02T08:38:51.136" v="506" actId="478"/>
          <ac:spMkLst>
            <pc:docMk/>
            <pc:sldMk cId="905555623" sldId="329"/>
            <ac:spMk id="9" creationId="{35B553E4-ED2D-42A3-86C0-BDBC387A24C6}"/>
          </ac:spMkLst>
        </pc:spChg>
        <pc:spChg chg="mod">
          <ac:chgData name="Jackson Lam" userId="32eacf31-ef64-4152-a98e-82afd854682f" providerId="ADAL" clId="{517C4151-B1FE-4F8A-8630-220CAB3F37BB}" dt="2021-08-02T08:38:43.596" v="504" actId="121"/>
          <ac:spMkLst>
            <pc:docMk/>
            <pc:sldMk cId="905555623" sldId="329"/>
            <ac:spMk id="11" creationId="{817EFE34-F910-49A6-8C39-2179B43B9A8C}"/>
          </ac:spMkLst>
        </pc:spChg>
        <pc:picChg chg="del">
          <ac:chgData name="Jackson Lam" userId="32eacf31-ef64-4152-a98e-82afd854682f" providerId="ADAL" clId="{517C4151-B1FE-4F8A-8630-220CAB3F37BB}" dt="2021-08-02T08:38:51.136" v="506" actId="478"/>
          <ac:picMkLst>
            <pc:docMk/>
            <pc:sldMk cId="905555623" sldId="329"/>
            <ac:picMk id="8" creationId="{7EF7E1A3-3719-41BC-84E5-D83E98352925}"/>
          </ac:picMkLst>
        </pc:picChg>
      </pc:sldChg>
      <pc:sldChg chg="addSp delSp modSp add mod">
        <pc:chgData name="Jackson Lam" userId="32eacf31-ef64-4152-a98e-82afd854682f" providerId="ADAL" clId="{517C4151-B1FE-4F8A-8630-220CAB3F37BB}" dt="2021-08-04T01:58:05.830" v="922" actId="22"/>
        <pc:sldMkLst>
          <pc:docMk/>
          <pc:sldMk cId="148717431" sldId="330"/>
        </pc:sldMkLst>
        <pc:spChg chg="mod">
          <ac:chgData name="Jackson Lam" userId="32eacf31-ef64-4152-a98e-82afd854682f" providerId="ADAL" clId="{517C4151-B1FE-4F8A-8630-220CAB3F37BB}" dt="2021-08-02T09:00:48.107" v="592" actId="1076"/>
          <ac:spMkLst>
            <pc:docMk/>
            <pc:sldMk cId="148717431" sldId="330"/>
            <ac:spMk id="9" creationId="{EE2D3071-3BC2-034F-A5AE-DFDBA26EA188}"/>
          </ac:spMkLst>
        </pc:spChg>
        <pc:spChg chg="del">
          <ac:chgData name="Jackson Lam" userId="32eacf31-ef64-4152-a98e-82afd854682f" providerId="ADAL" clId="{517C4151-B1FE-4F8A-8630-220CAB3F37BB}" dt="2021-08-02T08:52:02.917" v="573" actId="478"/>
          <ac:spMkLst>
            <pc:docMk/>
            <pc:sldMk cId="148717431" sldId="330"/>
            <ac:spMk id="10" creationId="{7875B8CC-C80B-433C-B7DA-E2210351B84C}"/>
          </ac:spMkLst>
        </pc:spChg>
        <pc:spChg chg="del">
          <ac:chgData name="Jackson Lam" userId="32eacf31-ef64-4152-a98e-82afd854682f" providerId="ADAL" clId="{517C4151-B1FE-4F8A-8630-220CAB3F37BB}" dt="2021-08-02T09:00:37.066" v="587" actId="478"/>
          <ac:spMkLst>
            <pc:docMk/>
            <pc:sldMk cId="148717431" sldId="330"/>
            <ac:spMk id="12" creationId="{7B145021-8F12-454A-811A-4C6EC930FA5B}"/>
          </ac:spMkLst>
        </pc:spChg>
        <pc:spChg chg="add del">
          <ac:chgData name="Jackson Lam" userId="32eacf31-ef64-4152-a98e-82afd854682f" providerId="ADAL" clId="{517C4151-B1FE-4F8A-8630-220CAB3F37BB}" dt="2021-08-04T01:58:05.830" v="922" actId="22"/>
          <ac:spMkLst>
            <pc:docMk/>
            <pc:sldMk cId="148717431" sldId="330"/>
            <ac:spMk id="12" creationId="{F5C6BE49-EAEB-473D-AD50-B35BB31AC7C7}"/>
          </ac:spMkLst>
        </pc:spChg>
        <pc:spChg chg="mod">
          <ac:chgData name="Jackson Lam" userId="32eacf31-ef64-4152-a98e-82afd854682f" providerId="ADAL" clId="{517C4151-B1FE-4F8A-8630-220CAB3F37BB}" dt="2021-08-02T09:00:48.107" v="592" actId="1076"/>
          <ac:spMkLst>
            <pc:docMk/>
            <pc:sldMk cId="148717431" sldId="330"/>
            <ac:spMk id="13" creationId="{D45DAE5F-65F9-49B7-8A9B-DD8B78D6F49B}"/>
          </ac:spMkLst>
        </pc:spChg>
        <pc:spChg chg="del">
          <ac:chgData name="Jackson Lam" userId="32eacf31-ef64-4152-a98e-82afd854682f" providerId="ADAL" clId="{517C4151-B1FE-4F8A-8630-220CAB3F37BB}" dt="2021-08-02T08:52:02.917" v="573" actId="478"/>
          <ac:spMkLst>
            <pc:docMk/>
            <pc:sldMk cId="148717431" sldId="330"/>
            <ac:spMk id="16" creationId="{4F42B90B-CB73-48CC-85B8-C45DC2CAE3C2}"/>
          </ac:spMkLst>
        </pc:spChg>
        <pc:spChg chg="del">
          <ac:chgData name="Jackson Lam" userId="32eacf31-ef64-4152-a98e-82afd854682f" providerId="ADAL" clId="{517C4151-B1FE-4F8A-8630-220CAB3F37BB}" dt="2021-08-02T08:52:02.917" v="573" actId="478"/>
          <ac:spMkLst>
            <pc:docMk/>
            <pc:sldMk cId="148717431" sldId="330"/>
            <ac:spMk id="17" creationId="{141E58C2-2E77-495D-9BBB-1509BB286012}"/>
          </ac:spMkLst>
        </pc:spChg>
        <pc:spChg chg="mod">
          <ac:chgData name="Jackson Lam" userId="32eacf31-ef64-4152-a98e-82afd854682f" providerId="ADAL" clId="{517C4151-B1FE-4F8A-8630-220CAB3F37BB}" dt="2021-08-02T09:00:48.107" v="592" actId="1076"/>
          <ac:spMkLst>
            <pc:docMk/>
            <pc:sldMk cId="148717431" sldId="330"/>
            <ac:spMk id="26" creationId="{CFAF9BA3-56F0-49C3-9EDE-775E1A13171C}"/>
          </ac:spMkLst>
        </pc:spChg>
        <pc:spChg chg="mod">
          <ac:chgData name="Jackson Lam" userId="32eacf31-ef64-4152-a98e-82afd854682f" providerId="ADAL" clId="{517C4151-B1FE-4F8A-8630-220CAB3F37BB}" dt="2021-08-02T09:00:38.011" v="588"/>
          <ac:spMkLst>
            <pc:docMk/>
            <pc:sldMk cId="148717431" sldId="330"/>
            <ac:spMk id="28" creationId="{858E56FE-6F5D-4BC7-A685-2A8D2ADBF9BC}"/>
          </ac:spMkLst>
        </pc:spChg>
        <pc:spChg chg="mod">
          <ac:chgData name="Jackson Lam" userId="32eacf31-ef64-4152-a98e-82afd854682f" providerId="ADAL" clId="{517C4151-B1FE-4F8A-8630-220CAB3F37BB}" dt="2021-08-02T09:00:39.296" v="589" actId="20577"/>
          <ac:spMkLst>
            <pc:docMk/>
            <pc:sldMk cId="148717431" sldId="330"/>
            <ac:spMk id="29" creationId="{F1513BB4-B6BC-4084-8F5A-4FC7CEAAEE7A}"/>
          </ac:spMkLst>
        </pc:spChg>
        <pc:grpChg chg="del">
          <ac:chgData name="Jackson Lam" userId="32eacf31-ef64-4152-a98e-82afd854682f" providerId="ADAL" clId="{517C4151-B1FE-4F8A-8630-220CAB3F37BB}" dt="2021-08-02T08:52:02.917" v="573" actId="478"/>
          <ac:grpSpMkLst>
            <pc:docMk/>
            <pc:sldMk cId="148717431" sldId="330"/>
            <ac:grpSpMk id="3" creationId="{C2AD6ABA-BCD0-4BD8-94A7-CE87E92A33E9}"/>
          </ac:grpSpMkLst>
        </pc:grpChg>
        <pc:grpChg chg="del">
          <ac:chgData name="Jackson Lam" userId="32eacf31-ef64-4152-a98e-82afd854682f" providerId="ADAL" clId="{517C4151-B1FE-4F8A-8630-220CAB3F37BB}" dt="2021-08-02T08:52:02.917" v="573" actId="478"/>
          <ac:grpSpMkLst>
            <pc:docMk/>
            <pc:sldMk cId="148717431" sldId="330"/>
            <ac:grpSpMk id="4" creationId="{B3E4DA36-089B-4D20-9F1B-0E4823AD0C36}"/>
          </ac:grpSpMkLst>
        </pc:grpChg>
        <pc:grpChg chg="del">
          <ac:chgData name="Jackson Lam" userId="32eacf31-ef64-4152-a98e-82afd854682f" providerId="ADAL" clId="{517C4151-B1FE-4F8A-8630-220CAB3F37BB}" dt="2021-08-02T08:52:02.917" v="573" actId="478"/>
          <ac:grpSpMkLst>
            <pc:docMk/>
            <pc:sldMk cId="148717431" sldId="330"/>
            <ac:grpSpMk id="5" creationId="{BDB1A6C0-D70B-42E5-9BCD-BCA621CD07DD}"/>
          </ac:grpSpMkLst>
        </pc:grpChg>
        <pc:grpChg chg="mod">
          <ac:chgData name="Jackson Lam" userId="32eacf31-ef64-4152-a98e-82afd854682f" providerId="ADAL" clId="{517C4151-B1FE-4F8A-8630-220CAB3F37BB}" dt="2021-08-02T09:00:48.107" v="592" actId="1076"/>
          <ac:grpSpMkLst>
            <pc:docMk/>
            <pc:sldMk cId="148717431" sldId="330"/>
            <ac:grpSpMk id="6" creationId="{1678CC42-A65B-49B3-8BE2-B6D1C3B1E92F}"/>
          </ac:grpSpMkLst>
        </pc:grpChg>
        <pc:grpChg chg="add mod">
          <ac:chgData name="Jackson Lam" userId="32eacf31-ef64-4152-a98e-82afd854682f" providerId="ADAL" clId="{517C4151-B1FE-4F8A-8630-220CAB3F37BB}" dt="2021-08-02T09:00:38.011" v="588"/>
          <ac:grpSpMkLst>
            <pc:docMk/>
            <pc:sldMk cId="148717431" sldId="330"/>
            <ac:grpSpMk id="25" creationId="{C4041BB9-D9F0-402A-A4DA-B899FDF1302E}"/>
          </ac:grpSpMkLst>
        </pc:grpChg>
      </pc:sldChg>
      <pc:sldChg chg="add">
        <pc:chgData name="Jackson Lam" userId="32eacf31-ef64-4152-a98e-82afd854682f" providerId="ADAL" clId="{517C4151-B1FE-4F8A-8630-220CAB3F37BB}" dt="2021-08-02T08:59:12.013" v="581"/>
        <pc:sldMkLst>
          <pc:docMk/>
          <pc:sldMk cId="1684913569" sldId="331"/>
        </pc:sldMkLst>
      </pc:sldChg>
      <pc:sldChg chg="modSp add mod">
        <pc:chgData name="Jackson Lam" userId="32eacf31-ef64-4152-a98e-82afd854682f" providerId="ADAL" clId="{517C4151-B1FE-4F8A-8630-220CAB3F37BB}" dt="2021-08-02T09:09:20.133" v="682" actId="20577"/>
        <pc:sldMkLst>
          <pc:docMk/>
          <pc:sldMk cId="3734265299" sldId="332"/>
        </pc:sldMkLst>
        <pc:spChg chg="mod">
          <ac:chgData name="Jackson Lam" userId="32eacf31-ef64-4152-a98e-82afd854682f" providerId="ADAL" clId="{517C4151-B1FE-4F8A-8630-220CAB3F37BB}" dt="2021-08-02T09:09:20.133" v="682" actId="20577"/>
          <ac:spMkLst>
            <pc:docMk/>
            <pc:sldMk cId="3734265299" sldId="332"/>
            <ac:spMk id="9" creationId="{BC7905F6-8839-4BE2-80ED-02AB8F93CDFF}"/>
          </ac:spMkLst>
        </pc:spChg>
        <pc:spChg chg="mod">
          <ac:chgData name="Jackson Lam" userId="32eacf31-ef64-4152-a98e-82afd854682f" providerId="ADAL" clId="{517C4151-B1FE-4F8A-8630-220CAB3F37BB}" dt="2021-08-02T09:03:53.050" v="625" actId="1076"/>
          <ac:spMkLst>
            <pc:docMk/>
            <pc:sldMk cId="3734265299" sldId="332"/>
            <ac:spMk id="10" creationId="{073694E1-613D-49F6-9E42-653E9CF4D41D}"/>
          </ac:spMkLst>
        </pc:spChg>
        <pc:picChg chg="mod">
          <ac:chgData name="Jackson Lam" userId="32eacf31-ef64-4152-a98e-82afd854682f" providerId="ADAL" clId="{517C4151-B1FE-4F8A-8630-220CAB3F37BB}" dt="2021-08-02T09:03:53.050" v="625" actId="1076"/>
          <ac:picMkLst>
            <pc:docMk/>
            <pc:sldMk cId="3734265299" sldId="332"/>
            <ac:picMk id="8" creationId="{A6FA262A-7F70-4A06-9D7A-3DCAF9EC1828}"/>
          </ac:picMkLst>
        </pc:picChg>
      </pc:sldChg>
      <pc:sldChg chg="addSp modSp new mod">
        <pc:chgData name="Jackson Lam" userId="32eacf31-ef64-4152-a98e-82afd854682f" providerId="ADAL" clId="{517C4151-B1FE-4F8A-8630-220CAB3F37BB}" dt="2021-08-04T01:57:38.956" v="897" actId="20577"/>
        <pc:sldMkLst>
          <pc:docMk/>
          <pc:sldMk cId="3458562689" sldId="333"/>
        </pc:sldMkLst>
        <pc:spChg chg="add mod">
          <ac:chgData name="Jackson Lam" userId="32eacf31-ef64-4152-a98e-82afd854682f" providerId="ADAL" clId="{517C4151-B1FE-4F8A-8630-220CAB3F37BB}" dt="2021-08-04T01:57:38.956" v="897" actId="20577"/>
          <ac:spMkLst>
            <pc:docMk/>
            <pc:sldMk cId="3458562689" sldId="333"/>
            <ac:spMk id="2" creationId="{17611DEE-6783-425D-9779-CE40D949D759}"/>
          </ac:spMkLst>
        </pc:spChg>
        <pc:picChg chg="add mod">
          <ac:chgData name="Jackson Lam" userId="32eacf31-ef64-4152-a98e-82afd854682f" providerId="ADAL" clId="{517C4151-B1FE-4F8A-8630-220CAB3F37BB}" dt="2021-08-04T01:57:16.891" v="877" actId="1076"/>
          <ac:picMkLst>
            <pc:docMk/>
            <pc:sldMk cId="3458562689" sldId="333"/>
            <ac:picMk id="3" creationId="{3066D4EC-143D-40E8-A859-9E234837C6DD}"/>
          </ac:picMkLst>
        </pc:picChg>
      </pc:sldChg>
      <pc:sldChg chg="modSp add mod">
        <pc:chgData name="Jackson Lam" userId="32eacf31-ef64-4152-a98e-82afd854682f" providerId="ADAL" clId="{517C4151-B1FE-4F8A-8630-220CAB3F37BB}" dt="2021-08-04T01:57:33.846" v="893" actId="20577"/>
        <pc:sldMkLst>
          <pc:docMk/>
          <pc:sldMk cId="3196739103" sldId="334"/>
        </pc:sldMkLst>
        <pc:spChg chg="mod">
          <ac:chgData name="Jackson Lam" userId="32eacf31-ef64-4152-a98e-82afd854682f" providerId="ADAL" clId="{517C4151-B1FE-4F8A-8630-220CAB3F37BB}" dt="2021-08-04T01:57:33.846" v="893" actId="20577"/>
          <ac:spMkLst>
            <pc:docMk/>
            <pc:sldMk cId="3196739103" sldId="334"/>
            <ac:spMk id="2" creationId="{17611DEE-6783-425D-9779-CE40D949D759}"/>
          </ac:spMkLst>
        </pc:spChg>
      </pc:sldChg>
      <pc:sldChg chg="modSp add mod">
        <pc:chgData name="Jackson Lam" userId="32eacf31-ef64-4152-a98e-82afd854682f" providerId="ADAL" clId="{517C4151-B1FE-4F8A-8630-220CAB3F37BB}" dt="2021-08-04T01:58:00.435" v="920"/>
        <pc:sldMkLst>
          <pc:docMk/>
          <pc:sldMk cId="1322802561" sldId="335"/>
        </pc:sldMkLst>
        <pc:spChg chg="mod">
          <ac:chgData name="Jackson Lam" userId="32eacf31-ef64-4152-a98e-82afd854682f" providerId="ADAL" clId="{517C4151-B1FE-4F8A-8630-220CAB3F37BB}" dt="2021-08-04T01:58:00.435" v="920"/>
          <ac:spMkLst>
            <pc:docMk/>
            <pc:sldMk cId="1322802561" sldId="335"/>
            <ac:spMk id="2" creationId="{17611DEE-6783-425D-9779-CE40D949D759}"/>
          </ac:spMkLst>
        </pc:spChg>
      </pc:sldChg>
      <pc:sldChg chg="modSp add mod">
        <pc:chgData name="Jackson Lam" userId="32eacf31-ef64-4152-a98e-82afd854682f" providerId="ADAL" clId="{517C4151-B1FE-4F8A-8630-220CAB3F37BB}" dt="2021-08-04T01:58:16.294" v="926" actId="20577"/>
        <pc:sldMkLst>
          <pc:docMk/>
          <pc:sldMk cId="2580913235" sldId="336"/>
        </pc:sldMkLst>
        <pc:spChg chg="mod">
          <ac:chgData name="Jackson Lam" userId="32eacf31-ef64-4152-a98e-82afd854682f" providerId="ADAL" clId="{517C4151-B1FE-4F8A-8630-220CAB3F37BB}" dt="2021-08-04T01:58:16.294" v="926" actId="20577"/>
          <ac:spMkLst>
            <pc:docMk/>
            <pc:sldMk cId="2580913235" sldId="336"/>
            <ac:spMk id="2" creationId="{17611DEE-6783-425D-9779-CE40D949D759}"/>
          </ac:spMkLst>
        </pc:spChg>
      </pc:sldChg>
    </pc:docChg>
  </pc:docChgLst>
  <pc:docChgLst>
    <pc:chgData name="Jackson Lam" userId="32eacf31-ef64-4152-a98e-82afd854682f" providerId="ADAL" clId="{6831F37E-B00D-4272-B45F-178D2141ED1B}"/>
    <pc:docChg chg="undo custSel addSld modSld sldOrd">
      <pc:chgData name="Jackson Lam" userId="32eacf31-ef64-4152-a98e-82afd854682f" providerId="ADAL" clId="{6831F37E-B00D-4272-B45F-178D2141ED1B}" dt="2021-08-11T05:59:57.970" v="1936"/>
      <pc:docMkLst>
        <pc:docMk/>
      </pc:docMkLst>
      <pc:sldChg chg="modSp mod">
        <pc:chgData name="Jackson Lam" userId="32eacf31-ef64-4152-a98e-82afd854682f" providerId="ADAL" clId="{6831F37E-B00D-4272-B45F-178D2141ED1B}" dt="2021-08-10T09:40:27.087" v="4" actId="20577"/>
        <pc:sldMkLst>
          <pc:docMk/>
          <pc:sldMk cId="4236908781" sldId="258"/>
        </pc:sldMkLst>
        <pc:spChg chg="mod">
          <ac:chgData name="Jackson Lam" userId="32eacf31-ef64-4152-a98e-82afd854682f" providerId="ADAL" clId="{6831F37E-B00D-4272-B45F-178D2141ED1B}" dt="2021-08-10T09:40:27.087" v="4" actId="20577"/>
          <ac:spMkLst>
            <pc:docMk/>
            <pc:sldMk cId="4236908781" sldId="258"/>
            <ac:spMk id="12" creationId="{5BCF09DF-E93A-44D5-B40C-8186B2834D78}"/>
          </ac:spMkLst>
        </pc:spChg>
        <pc:spChg chg="mod">
          <ac:chgData name="Jackson Lam" userId="32eacf31-ef64-4152-a98e-82afd854682f" providerId="ADAL" clId="{6831F37E-B00D-4272-B45F-178D2141ED1B}" dt="2021-08-10T09:40:22.181" v="0" actId="6549"/>
          <ac:spMkLst>
            <pc:docMk/>
            <pc:sldMk cId="4236908781" sldId="258"/>
            <ac:spMk id="13" creationId="{D7198AC9-D5E6-4FB0-88E9-391C41DB85C0}"/>
          </ac:spMkLst>
        </pc:spChg>
      </pc:sldChg>
      <pc:sldChg chg="addSp modSp mod">
        <pc:chgData name="Jackson Lam" userId="32eacf31-ef64-4152-a98e-82afd854682f" providerId="ADAL" clId="{6831F37E-B00D-4272-B45F-178D2141ED1B}" dt="2021-08-11T03:47:47.862" v="1650"/>
        <pc:sldMkLst>
          <pc:docMk/>
          <pc:sldMk cId="338586186" sldId="261"/>
        </pc:sldMkLst>
        <pc:spChg chg="mod">
          <ac:chgData name="Jackson Lam" userId="32eacf31-ef64-4152-a98e-82afd854682f" providerId="ADAL" clId="{6831F37E-B00D-4272-B45F-178D2141ED1B}" dt="2021-08-10T09:41:04.066" v="12" actId="20577"/>
          <ac:spMkLst>
            <pc:docMk/>
            <pc:sldMk cId="338586186" sldId="261"/>
            <ac:spMk id="7" creationId="{3BB968C7-0D4C-41C4-A1E2-4C0066AA0046}"/>
          </ac:spMkLst>
        </pc:spChg>
        <pc:spChg chg="mod">
          <ac:chgData name="Jackson Lam" userId="32eacf31-ef64-4152-a98e-82afd854682f" providerId="ADAL" clId="{6831F37E-B00D-4272-B45F-178D2141ED1B}" dt="2021-08-10T09:41:13.066" v="13" actId="14100"/>
          <ac:spMkLst>
            <pc:docMk/>
            <pc:sldMk cId="338586186" sldId="261"/>
            <ac:spMk id="9" creationId="{EE2D3071-3BC2-034F-A5AE-DFDBA26EA188}"/>
          </ac:spMkLst>
        </pc:spChg>
        <pc:spChg chg="mod">
          <ac:chgData name="Jackson Lam" userId="32eacf31-ef64-4152-a98e-82afd854682f" providerId="ADAL" clId="{6831F37E-B00D-4272-B45F-178D2141ED1B}" dt="2021-08-11T03:47:47.862" v="1650"/>
          <ac:spMkLst>
            <pc:docMk/>
            <pc:sldMk cId="338586186" sldId="261"/>
            <ac:spMk id="10" creationId="{1A8CD199-8C54-4AA3-B83B-4F5769BA28C6}"/>
          </ac:spMkLst>
        </pc:spChg>
        <pc:spChg chg="mod">
          <ac:chgData name="Jackson Lam" userId="32eacf31-ef64-4152-a98e-82afd854682f" providerId="ADAL" clId="{6831F37E-B00D-4272-B45F-178D2141ED1B}" dt="2021-08-11T03:47:47.862" v="1650"/>
          <ac:spMkLst>
            <pc:docMk/>
            <pc:sldMk cId="338586186" sldId="261"/>
            <ac:spMk id="12" creationId="{8BD0EA4B-ED52-4F8B-A309-3BE504941B88}"/>
          </ac:spMkLst>
        </pc:spChg>
        <pc:spChg chg="mod">
          <ac:chgData name="Jackson Lam" userId="32eacf31-ef64-4152-a98e-82afd854682f" providerId="ADAL" clId="{6831F37E-B00D-4272-B45F-178D2141ED1B}" dt="2021-08-10T09:40:58.614" v="7" actId="1076"/>
          <ac:spMkLst>
            <pc:docMk/>
            <pc:sldMk cId="338586186" sldId="261"/>
            <ac:spMk id="13" creationId="{D45DAE5F-65F9-49B7-8A9B-DD8B78D6F49B}"/>
          </ac:spMkLst>
        </pc:spChg>
        <pc:grpChg chg="add mod">
          <ac:chgData name="Jackson Lam" userId="32eacf31-ef64-4152-a98e-82afd854682f" providerId="ADAL" clId="{6831F37E-B00D-4272-B45F-178D2141ED1B}" dt="2021-08-11T03:47:47.862" v="1650"/>
          <ac:grpSpMkLst>
            <pc:docMk/>
            <pc:sldMk cId="338586186" sldId="261"/>
            <ac:grpSpMk id="8" creationId="{98F98BDE-1EAF-409A-92A0-4708D9E9173F}"/>
          </ac:grpSpMkLst>
        </pc:grpChg>
      </pc:sldChg>
      <pc:sldChg chg="modSp mod">
        <pc:chgData name="Jackson Lam" userId="32eacf31-ef64-4152-a98e-82afd854682f" providerId="ADAL" clId="{6831F37E-B00D-4272-B45F-178D2141ED1B}" dt="2021-08-11T02:29:55.777" v="371" actId="6549"/>
        <pc:sldMkLst>
          <pc:docMk/>
          <pc:sldMk cId="208529219" sldId="262"/>
        </pc:sldMkLst>
        <pc:spChg chg="mod">
          <ac:chgData name="Jackson Lam" userId="32eacf31-ef64-4152-a98e-82afd854682f" providerId="ADAL" clId="{6831F37E-B00D-4272-B45F-178D2141ED1B}" dt="2021-08-11T02:29:55.777" v="371" actId="6549"/>
          <ac:spMkLst>
            <pc:docMk/>
            <pc:sldMk cId="208529219" sldId="262"/>
            <ac:spMk id="5" creationId="{CDAF67EF-F105-4CD0-84D1-220246AAAAB0}"/>
          </ac:spMkLst>
        </pc:spChg>
      </pc:sldChg>
      <pc:sldChg chg="modSp mod">
        <pc:chgData name="Jackson Lam" userId="32eacf31-ef64-4152-a98e-82afd854682f" providerId="ADAL" clId="{6831F37E-B00D-4272-B45F-178D2141ED1B}" dt="2021-08-11T04:09:31.151" v="1882" actId="20577"/>
        <pc:sldMkLst>
          <pc:docMk/>
          <pc:sldMk cId="2834787556" sldId="274"/>
        </pc:sldMkLst>
        <pc:spChg chg="mod">
          <ac:chgData name="Jackson Lam" userId="32eacf31-ef64-4152-a98e-82afd854682f" providerId="ADAL" clId="{6831F37E-B00D-4272-B45F-178D2141ED1B}" dt="2021-08-11T04:09:31.151" v="1882" actId="20577"/>
          <ac:spMkLst>
            <pc:docMk/>
            <pc:sldMk cId="2834787556" sldId="274"/>
            <ac:spMk id="14" creationId="{50E14EF1-A442-4D4A-9A54-E5F0334C2C26}"/>
          </ac:spMkLst>
        </pc:spChg>
      </pc:sldChg>
      <pc:sldChg chg="modSp mod">
        <pc:chgData name="Jackson Lam" userId="32eacf31-ef64-4152-a98e-82afd854682f" providerId="ADAL" clId="{6831F37E-B00D-4272-B45F-178D2141ED1B}" dt="2021-08-11T04:10:36.055" v="1889" actId="14100"/>
        <pc:sldMkLst>
          <pc:docMk/>
          <pc:sldMk cId="3422503968" sldId="275"/>
        </pc:sldMkLst>
        <pc:spChg chg="mod">
          <ac:chgData name="Jackson Lam" userId="32eacf31-ef64-4152-a98e-82afd854682f" providerId="ADAL" clId="{6831F37E-B00D-4272-B45F-178D2141ED1B}" dt="2021-08-11T04:10:36.055" v="1889" actId="14100"/>
          <ac:spMkLst>
            <pc:docMk/>
            <pc:sldMk cId="3422503968" sldId="275"/>
            <ac:spMk id="3" creationId="{78056A53-EC7A-4BAA-A648-4D9FFC1AA496}"/>
          </ac:spMkLst>
        </pc:spChg>
        <pc:spChg chg="mod">
          <ac:chgData name="Jackson Lam" userId="32eacf31-ef64-4152-a98e-82afd854682f" providerId="ADAL" clId="{6831F37E-B00D-4272-B45F-178D2141ED1B}" dt="2021-08-11T04:10:02.119" v="1885" actId="20577"/>
          <ac:spMkLst>
            <pc:docMk/>
            <pc:sldMk cId="3422503968" sldId="275"/>
            <ac:spMk id="9" creationId="{AA84272D-C2ED-4F03-9DE0-1ACF01762D38}"/>
          </ac:spMkLst>
        </pc:spChg>
      </pc:sldChg>
      <pc:sldChg chg="modSp mod">
        <pc:chgData name="Jackson Lam" userId="32eacf31-ef64-4152-a98e-82afd854682f" providerId="ADAL" clId="{6831F37E-B00D-4272-B45F-178D2141ED1B}" dt="2021-08-11T02:29:27.932" v="358" actId="6549"/>
        <pc:sldMkLst>
          <pc:docMk/>
          <pc:sldMk cId="300232966" sldId="278"/>
        </pc:sldMkLst>
        <pc:spChg chg="mod">
          <ac:chgData name="Jackson Lam" userId="32eacf31-ef64-4152-a98e-82afd854682f" providerId="ADAL" clId="{6831F37E-B00D-4272-B45F-178D2141ED1B}" dt="2021-08-11T02:29:27.932" v="358" actId="6549"/>
          <ac:spMkLst>
            <pc:docMk/>
            <pc:sldMk cId="300232966" sldId="278"/>
            <ac:spMk id="5" creationId="{688186EB-B8B0-4EAC-A26C-4B79ADCFE385}"/>
          </ac:spMkLst>
        </pc:spChg>
      </pc:sldChg>
      <pc:sldChg chg="modSp mod">
        <pc:chgData name="Jackson Lam" userId="32eacf31-ef64-4152-a98e-82afd854682f" providerId="ADAL" clId="{6831F37E-B00D-4272-B45F-178D2141ED1B}" dt="2021-08-11T03:58:38.355" v="1792" actId="1076"/>
        <pc:sldMkLst>
          <pc:docMk/>
          <pc:sldMk cId="3988734497" sldId="279"/>
        </pc:sldMkLst>
        <pc:spChg chg="mod">
          <ac:chgData name="Jackson Lam" userId="32eacf31-ef64-4152-a98e-82afd854682f" providerId="ADAL" clId="{6831F37E-B00D-4272-B45F-178D2141ED1B}" dt="2021-08-11T03:58:35.106" v="1791" actId="1076"/>
          <ac:spMkLst>
            <pc:docMk/>
            <pc:sldMk cId="3988734497" sldId="279"/>
            <ac:spMk id="5" creationId="{526927C1-291A-47FF-A943-2BD1566CDDCB}"/>
          </ac:spMkLst>
        </pc:spChg>
        <pc:picChg chg="mod">
          <ac:chgData name="Jackson Lam" userId="32eacf31-ef64-4152-a98e-82afd854682f" providerId="ADAL" clId="{6831F37E-B00D-4272-B45F-178D2141ED1B}" dt="2021-08-11T03:58:38.355" v="1792" actId="1076"/>
          <ac:picMkLst>
            <pc:docMk/>
            <pc:sldMk cId="3988734497" sldId="279"/>
            <ac:picMk id="10" creationId="{D2FB3DC0-208D-41EF-A499-F5D59184E05C}"/>
          </ac:picMkLst>
        </pc:picChg>
      </pc:sldChg>
      <pc:sldChg chg="modSp mod">
        <pc:chgData name="Jackson Lam" userId="32eacf31-ef64-4152-a98e-82afd854682f" providerId="ADAL" clId="{6831F37E-B00D-4272-B45F-178D2141ED1B}" dt="2021-08-11T04:09:02.621" v="1872" actId="6549"/>
        <pc:sldMkLst>
          <pc:docMk/>
          <pc:sldMk cId="2304447717" sldId="281"/>
        </pc:sldMkLst>
        <pc:spChg chg="mod">
          <ac:chgData name="Jackson Lam" userId="32eacf31-ef64-4152-a98e-82afd854682f" providerId="ADAL" clId="{6831F37E-B00D-4272-B45F-178D2141ED1B}" dt="2021-08-11T04:09:02.621" v="1872" actId="6549"/>
          <ac:spMkLst>
            <pc:docMk/>
            <pc:sldMk cId="2304447717" sldId="281"/>
            <ac:spMk id="7" creationId="{D9401958-5EB8-4E52-9DEE-9772141F1276}"/>
          </ac:spMkLst>
        </pc:spChg>
      </pc:sldChg>
      <pc:sldChg chg="modSp mod">
        <pc:chgData name="Jackson Lam" userId="32eacf31-ef64-4152-a98e-82afd854682f" providerId="ADAL" clId="{6831F37E-B00D-4272-B45F-178D2141ED1B}" dt="2021-08-11T03:30:19.695" v="1365" actId="207"/>
        <pc:sldMkLst>
          <pc:docMk/>
          <pc:sldMk cId="3506963528" sldId="286"/>
        </pc:sldMkLst>
        <pc:spChg chg="mod">
          <ac:chgData name="Jackson Lam" userId="32eacf31-ef64-4152-a98e-82afd854682f" providerId="ADAL" clId="{6831F37E-B00D-4272-B45F-178D2141ED1B}" dt="2021-08-11T03:30:19.695" v="1365" actId="207"/>
          <ac:spMkLst>
            <pc:docMk/>
            <pc:sldMk cId="3506963528" sldId="286"/>
            <ac:spMk id="13" creationId="{3FDE2AA2-80AA-4AF2-A5AB-C38A9188D81F}"/>
          </ac:spMkLst>
        </pc:spChg>
      </pc:sldChg>
      <pc:sldChg chg="modSp mod">
        <pc:chgData name="Jackson Lam" userId="32eacf31-ef64-4152-a98e-82afd854682f" providerId="ADAL" clId="{6831F37E-B00D-4272-B45F-178D2141ED1B}" dt="2021-08-11T04:09:10.590" v="1874" actId="6549"/>
        <pc:sldMkLst>
          <pc:docMk/>
          <pc:sldMk cId="3834675439" sldId="288"/>
        </pc:sldMkLst>
        <pc:spChg chg="mod">
          <ac:chgData name="Jackson Lam" userId="32eacf31-ef64-4152-a98e-82afd854682f" providerId="ADAL" clId="{6831F37E-B00D-4272-B45F-178D2141ED1B}" dt="2021-08-11T04:09:10.590" v="1874" actId="6549"/>
          <ac:spMkLst>
            <pc:docMk/>
            <pc:sldMk cId="3834675439" sldId="288"/>
            <ac:spMk id="10" creationId="{5BD62313-174F-4339-B54F-882C40898F02}"/>
          </ac:spMkLst>
        </pc:spChg>
      </pc:sldChg>
      <pc:sldChg chg="modSp mod">
        <pc:chgData name="Jackson Lam" userId="32eacf31-ef64-4152-a98e-82afd854682f" providerId="ADAL" clId="{6831F37E-B00D-4272-B45F-178D2141ED1B}" dt="2021-08-11T03:56:07.798" v="1754" actId="6549"/>
        <pc:sldMkLst>
          <pc:docMk/>
          <pc:sldMk cId="349261677" sldId="317"/>
        </pc:sldMkLst>
        <pc:spChg chg="mod">
          <ac:chgData name="Jackson Lam" userId="32eacf31-ef64-4152-a98e-82afd854682f" providerId="ADAL" clId="{6831F37E-B00D-4272-B45F-178D2141ED1B}" dt="2021-08-10T10:06:34.385" v="134" actId="1076"/>
          <ac:spMkLst>
            <pc:docMk/>
            <pc:sldMk cId="349261677" sldId="317"/>
            <ac:spMk id="4" creationId="{8FB4482D-05C5-49D6-9D01-BD2876AE15CA}"/>
          </ac:spMkLst>
        </pc:spChg>
        <pc:spChg chg="mod">
          <ac:chgData name="Jackson Lam" userId="32eacf31-ef64-4152-a98e-82afd854682f" providerId="ADAL" clId="{6831F37E-B00D-4272-B45F-178D2141ED1B}" dt="2021-08-10T09:42:03.068" v="25" actId="14100"/>
          <ac:spMkLst>
            <pc:docMk/>
            <pc:sldMk cId="349261677" sldId="317"/>
            <ac:spMk id="5" creationId="{A3437CFD-85DF-4FF5-8FAB-FD3EEDF57436}"/>
          </ac:spMkLst>
        </pc:spChg>
        <pc:spChg chg="mod">
          <ac:chgData name="Jackson Lam" userId="32eacf31-ef64-4152-a98e-82afd854682f" providerId="ADAL" clId="{6831F37E-B00D-4272-B45F-178D2141ED1B}" dt="2021-08-10T10:06:23.417" v="130" actId="688"/>
          <ac:spMkLst>
            <pc:docMk/>
            <pc:sldMk cId="349261677" sldId="317"/>
            <ac:spMk id="7" creationId="{40949513-CF43-4380-A88D-0B6B4602A726}"/>
          </ac:spMkLst>
        </pc:spChg>
        <pc:spChg chg="mod">
          <ac:chgData name="Jackson Lam" userId="32eacf31-ef64-4152-a98e-82afd854682f" providerId="ADAL" clId="{6831F37E-B00D-4272-B45F-178D2141ED1B}" dt="2021-08-11T03:48:39.724" v="1657" actId="1076"/>
          <ac:spMkLst>
            <pc:docMk/>
            <pc:sldMk cId="349261677" sldId="317"/>
            <ac:spMk id="10" creationId="{854319F4-E31B-43D8-87EA-CF4E5FB0953B}"/>
          </ac:spMkLst>
        </pc:spChg>
        <pc:spChg chg="mod">
          <ac:chgData name="Jackson Lam" userId="32eacf31-ef64-4152-a98e-82afd854682f" providerId="ADAL" clId="{6831F37E-B00D-4272-B45F-178D2141ED1B}" dt="2021-08-10T10:06:30.885" v="133" actId="1076"/>
          <ac:spMkLst>
            <pc:docMk/>
            <pc:sldMk cId="349261677" sldId="317"/>
            <ac:spMk id="12" creationId="{CCA501D4-2824-4403-A813-142E8351C64A}"/>
          </ac:spMkLst>
        </pc:spChg>
        <pc:spChg chg="mod">
          <ac:chgData name="Jackson Lam" userId="32eacf31-ef64-4152-a98e-82afd854682f" providerId="ADAL" clId="{6831F37E-B00D-4272-B45F-178D2141ED1B}" dt="2021-08-10T09:42:08.724" v="27" actId="1076"/>
          <ac:spMkLst>
            <pc:docMk/>
            <pc:sldMk cId="349261677" sldId="317"/>
            <ac:spMk id="13" creationId="{C361BB31-D3D8-452B-BBE6-DDAD2B7E8272}"/>
          </ac:spMkLst>
        </pc:spChg>
        <pc:spChg chg="mod">
          <ac:chgData name="Jackson Lam" userId="32eacf31-ef64-4152-a98e-82afd854682f" providerId="ADAL" clId="{6831F37E-B00D-4272-B45F-178D2141ED1B}" dt="2021-08-10T10:06:27.979" v="132" actId="1076"/>
          <ac:spMkLst>
            <pc:docMk/>
            <pc:sldMk cId="349261677" sldId="317"/>
            <ac:spMk id="14" creationId="{E41418AD-A5A7-46DD-BBBD-4767A7E62883}"/>
          </ac:spMkLst>
        </pc:spChg>
        <pc:spChg chg="mod">
          <ac:chgData name="Jackson Lam" userId="32eacf31-ef64-4152-a98e-82afd854682f" providerId="ADAL" clId="{6831F37E-B00D-4272-B45F-178D2141ED1B}" dt="2021-08-11T03:56:07.798" v="1754" actId="6549"/>
          <ac:spMkLst>
            <pc:docMk/>
            <pc:sldMk cId="349261677" sldId="317"/>
            <ac:spMk id="17" creationId="{5A3EE786-2D0D-4233-BB2C-684F4C283AFB}"/>
          </ac:spMkLst>
        </pc:spChg>
        <pc:spChg chg="mod">
          <ac:chgData name="Jackson Lam" userId="32eacf31-ef64-4152-a98e-82afd854682f" providerId="ADAL" clId="{6831F37E-B00D-4272-B45F-178D2141ED1B}" dt="2021-08-10T09:41:47.991" v="19" actId="1076"/>
          <ac:spMkLst>
            <pc:docMk/>
            <pc:sldMk cId="349261677" sldId="317"/>
            <ac:spMk id="20" creationId="{2A161DF2-F4CB-45F8-91CC-25A89A8272DA}"/>
          </ac:spMkLst>
        </pc:spChg>
        <pc:spChg chg="mod">
          <ac:chgData name="Jackson Lam" userId="32eacf31-ef64-4152-a98e-82afd854682f" providerId="ADAL" clId="{6831F37E-B00D-4272-B45F-178D2141ED1B}" dt="2021-08-10T09:41:47.991" v="19" actId="1076"/>
          <ac:spMkLst>
            <pc:docMk/>
            <pc:sldMk cId="349261677" sldId="317"/>
            <ac:spMk id="22" creationId="{A67A00A0-F04D-4956-B9E3-6637990E1201}"/>
          </ac:spMkLst>
        </pc:spChg>
        <pc:spChg chg="mod">
          <ac:chgData name="Jackson Lam" userId="32eacf31-ef64-4152-a98e-82afd854682f" providerId="ADAL" clId="{6831F37E-B00D-4272-B45F-178D2141ED1B}" dt="2021-08-10T09:41:47.991" v="19" actId="1076"/>
          <ac:spMkLst>
            <pc:docMk/>
            <pc:sldMk cId="349261677" sldId="317"/>
            <ac:spMk id="24" creationId="{3EF0AA56-E2C6-4815-9644-4F4E608F3D83}"/>
          </ac:spMkLst>
        </pc:spChg>
      </pc:sldChg>
      <pc:sldChg chg="addSp delSp modSp mod">
        <pc:chgData name="Jackson Lam" userId="32eacf31-ef64-4152-a98e-82afd854682f" providerId="ADAL" clId="{6831F37E-B00D-4272-B45F-178D2141ED1B}" dt="2021-08-11T03:47:46.315" v="1649" actId="164"/>
        <pc:sldMkLst>
          <pc:docMk/>
          <pc:sldMk cId="306036974" sldId="319"/>
        </pc:sldMkLst>
        <pc:spChg chg="mod">
          <ac:chgData name="Jackson Lam" userId="32eacf31-ef64-4152-a98e-82afd854682f" providerId="ADAL" clId="{6831F37E-B00D-4272-B45F-178D2141ED1B}" dt="2021-08-10T09:57:58.143" v="128" actId="1076"/>
          <ac:spMkLst>
            <pc:docMk/>
            <pc:sldMk cId="306036974" sldId="319"/>
            <ac:spMk id="7" creationId="{3BB968C7-0D4C-41C4-A1E2-4C0066AA0046}"/>
          </ac:spMkLst>
        </pc:spChg>
        <pc:spChg chg="mod">
          <ac:chgData name="Jackson Lam" userId="32eacf31-ef64-4152-a98e-82afd854682f" providerId="ADAL" clId="{6831F37E-B00D-4272-B45F-178D2141ED1B}" dt="2021-08-10T09:41:18.456" v="14" actId="14100"/>
          <ac:spMkLst>
            <pc:docMk/>
            <pc:sldMk cId="306036974" sldId="319"/>
            <ac:spMk id="9" creationId="{EE2D3071-3BC2-034F-A5AE-DFDBA26EA188}"/>
          </ac:spMkLst>
        </pc:spChg>
        <pc:spChg chg="mod topLvl">
          <ac:chgData name="Jackson Lam" userId="32eacf31-ef64-4152-a98e-82afd854682f" providerId="ADAL" clId="{6831F37E-B00D-4272-B45F-178D2141ED1B}" dt="2021-08-11T03:47:46.315" v="1649" actId="164"/>
          <ac:spMkLst>
            <pc:docMk/>
            <pc:sldMk cId="306036974" sldId="319"/>
            <ac:spMk id="22" creationId="{A8CF3671-CC3A-4944-BF28-CD534B6CEC82}"/>
          </ac:spMkLst>
        </pc:spChg>
        <pc:spChg chg="mod topLvl">
          <ac:chgData name="Jackson Lam" userId="32eacf31-ef64-4152-a98e-82afd854682f" providerId="ADAL" clId="{6831F37E-B00D-4272-B45F-178D2141ED1B}" dt="2021-08-11T03:47:46.315" v="1649" actId="164"/>
          <ac:spMkLst>
            <pc:docMk/>
            <pc:sldMk cId="306036974" sldId="319"/>
            <ac:spMk id="23" creationId="{C39BEAFE-FB7C-4556-8E56-4CB09B5A5513}"/>
          </ac:spMkLst>
        </pc:spChg>
        <pc:grpChg chg="del mod">
          <ac:chgData name="Jackson Lam" userId="32eacf31-ef64-4152-a98e-82afd854682f" providerId="ADAL" clId="{6831F37E-B00D-4272-B45F-178D2141ED1B}" dt="2021-08-11T03:47:43.221" v="1648" actId="165"/>
          <ac:grpSpMkLst>
            <pc:docMk/>
            <pc:sldMk cId="306036974" sldId="319"/>
            <ac:grpSpMk id="2" creationId="{00E8267C-ECB5-40B6-83FE-A15F56D82824}"/>
          </ac:grpSpMkLst>
        </pc:grpChg>
        <pc:grpChg chg="add mod">
          <ac:chgData name="Jackson Lam" userId="32eacf31-ef64-4152-a98e-82afd854682f" providerId="ADAL" clId="{6831F37E-B00D-4272-B45F-178D2141ED1B}" dt="2021-08-11T03:47:46.315" v="1649" actId="164"/>
          <ac:grpSpMkLst>
            <pc:docMk/>
            <pc:sldMk cId="306036974" sldId="319"/>
            <ac:grpSpMk id="3" creationId="{32C520D6-C15D-4960-A5BB-52AE728E9EEC}"/>
          </ac:grpSpMkLst>
        </pc:grpChg>
      </pc:sldChg>
      <pc:sldChg chg="addSp delSp modSp mod ord">
        <pc:chgData name="Jackson Lam" userId="32eacf31-ef64-4152-a98e-82afd854682f" providerId="ADAL" clId="{6831F37E-B00D-4272-B45F-178D2141ED1B}" dt="2021-08-11T03:29:39.844" v="1361" actId="1076"/>
        <pc:sldMkLst>
          <pc:docMk/>
          <pc:sldMk cId="2048025620" sldId="320"/>
        </pc:sldMkLst>
        <pc:spChg chg="add del mod">
          <ac:chgData name="Jackson Lam" userId="32eacf31-ef64-4152-a98e-82afd854682f" providerId="ADAL" clId="{6831F37E-B00D-4272-B45F-178D2141ED1B}" dt="2021-08-11T02:38:22.457" v="421" actId="478"/>
          <ac:spMkLst>
            <pc:docMk/>
            <pc:sldMk cId="2048025620" sldId="320"/>
            <ac:spMk id="2" creationId="{73E37BC8-C452-485C-B4B7-CAACBCAC2602}"/>
          </ac:spMkLst>
        </pc:spChg>
        <pc:spChg chg="del mod">
          <ac:chgData name="Jackson Lam" userId="32eacf31-ef64-4152-a98e-82afd854682f" providerId="ADAL" clId="{6831F37E-B00D-4272-B45F-178D2141ED1B}" dt="2021-08-11T02:38:31.017" v="426" actId="478"/>
          <ac:spMkLst>
            <pc:docMk/>
            <pc:sldMk cId="2048025620" sldId="320"/>
            <ac:spMk id="9" creationId="{EE2D3071-3BC2-034F-A5AE-DFDBA26EA188}"/>
          </ac:spMkLst>
        </pc:spChg>
        <pc:spChg chg="mod">
          <ac:chgData name="Jackson Lam" userId="32eacf31-ef64-4152-a98e-82afd854682f" providerId="ADAL" clId="{6831F37E-B00D-4272-B45F-178D2141ED1B}" dt="2021-08-11T03:29:37.235" v="1360" actId="14100"/>
          <ac:spMkLst>
            <pc:docMk/>
            <pc:sldMk cId="2048025620" sldId="320"/>
            <ac:spMk id="13" creationId="{D45DAE5F-65F9-49B7-8A9B-DD8B78D6F49B}"/>
          </ac:spMkLst>
        </pc:spChg>
        <pc:spChg chg="mod">
          <ac:chgData name="Jackson Lam" userId="32eacf31-ef64-4152-a98e-82afd854682f" providerId="ADAL" clId="{6831F37E-B00D-4272-B45F-178D2141ED1B}" dt="2021-08-11T03:29:39.844" v="1361" actId="1076"/>
          <ac:spMkLst>
            <pc:docMk/>
            <pc:sldMk cId="2048025620" sldId="320"/>
            <ac:spMk id="14" creationId="{E07282B2-F2F4-4F00-BBD0-8073C61CAF95}"/>
          </ac:spMkLst>
        </pc:spChg>
        <pc:picChg chg="mod">
          <ac:chgData name="Jackson Lam" userId="32eacf31-ef64-4152-a98e-82afd854682f" providerId="ADAL" clId="{6831F37E-B00D-4272-B45F-178D2141ED1B}" dt="2021-08-11T03:29:39.844" v="1361" actId="1076"/>
          <ac:picMkLst>
            <pc:docMk/>
            <pc:sldMk cId="2048025620" sldId="320"/>
            <ac:picMk id="11" creationId="{75C47A76-A44B-469C-BCB4-DE8A7ED7F11E}"/>
          </ac:picMkLst>
        </pc:picChg>
        <pc:picChg chg="del">
          <ac:chgData name="Jackson Lam" userId="32eacf31-ef64-4152-a98e-82afd854682f" providerId="ADAL" clId="{6831F37E-B00D-4272-B45F-178D2141ED1B}" dt="2021-08-11T02:38:19.244" v="420" actId="478"/>
          <ac:picMkLst>
            <pc:docMk/>
            <pc:sldMk cId="2048025620" sldId="320"/>
            <ac:picMk id="15" creationId="{AA9B1151-A8F9-4194-8C31-7861FFBD0CBC}"/>
          </ac:picMkLst>
        </pc:picChg>
      </pc:sldChg>
      <pc:sldChg chg="modSp mod">
        <pc:chgData name="Jackson Lam" userId="32eacf31-ef64-4152-a98e-82afd854682f" providerId="ADAL" clId="{6831F37E-B00D-4272-B45F-178D2141ED1B}" dt="2021-08-11T03:52:58.619" v="1729" actId="14100"/>
        <pc:sldMkLst>
          <pc:docMk/>
          <pc:sldMk cId="2433723929" sldId="321"/>
        </pc:sldMkLst>
        <pc:spChg chg="mod">
          <ac:chgData name="Jackson Lam" userId="32eacf31-ef64-4152-a98e-82afd854682f" providerId="ADAL" clId="{6831F37E-B00D-4272-B45F-178D2141ED1B}" dt="2021-08-11T03:52:58.619" v="1729" actId="14100"/>
          <ac:spMkLst>
            <pc:docMk/>
            <pc:sldMk cId="2433723929" sldId="321"/>
            <ac:spMk id="9" creationId="{EE2D3071-3BC2-034F-A5AE-DFDBA26EA188}"/>
          </ac:spMkLst>
        </pc:spChg>
      </pc:sldChg>
      <pc:sldChg chg="delSp modSp mod">
        <pc:chgData name="Jackson Lam" userId="32eacf31-ef64-4152-a98e-82afd854682f" providerId="ADAL" clId="{6831F37E-B00D-4272-B45F-178D2141ED1B}" dt="2021-08-11T04:07:14.617" v="1868" actId="20577"/>
        <pc:sldMkLst>
          <pc:docMk/>
          <pc:sldMk cId="1901210374" sldId="322"/>
        </pc:sldMkLst>
        <pc:spChg chg="del mod">
          <ac:chgData name="Jackson Lam" userId="32eacf31-ef64-4152-a98e-82afd854682f" providerId="ADAL" clId="{6831F37E-B00D-4272-B45F-178D2141ED1B}" dt="2021-08-11T04:07:09.305" v="1861" actId="478"/>
          <ac:spMkLst>
            <pc:docMk/>
            <pc:sldMk cId="1901210374" sldId="322"/>
            <ac:spMk id="9" creationId="{EE2D3071-3BC2-034F-A5AE-DFDBA26EA188}"/>
          </ac:spMkLst>
        </pc:spChg>
        <pc:spChg chg="mod">
          <ac:chgData name="Jackson Lam" userId="32eacf31-ef64-4152-a98e-82afd854682f" providerId="ADAL" clId="{6831F37E-B00D-4272-B45F-178D2141ED1B}" dt="2021-08-11T04:07:03.230" v="1856" actId="1076"/>
          <ac:spMkLst>
            <pc:docMk/>
            <pc:sldMk cId="1901210374" sldId="322"/>
            <ac:spMk id="10" creationId="{BB66875A-A0C8-454C-9922-A783C66A7226}"/>
          </ac:spMkLst>
        </pc:spChg>
        <pc:spChg chg="mod">
          <ac:chgData name="Jackson Lam" userId="32eacf31-ef64-4152-a98e-82afd854682f" providerId="ADAL" clId="{6831F37E-B00D-4272-B45F-178D2141ED1B}" dt="2021-08-11T04:07:14.617" v="1868" actId="20577"/>
          <ac:spMkLst>
            <pc:docMk/>
            <pc:sldMk cId="1901210374" sldId="322"/>
            <ac:spMk id="13" creationId="{D45DAE5F-65F9-49B7-8A9B-DD8B78D6F49B}"/>
          </ac:spMkLst>
        </pc:spChg>
        <pc:spChg chg="mod">
          <ac:chgData name="Jackson Lam" userId="32eacf31-ef64-4152-a98e-82afd854682f" providerId="ADAL" clId="{6831F37E-B00D-4272-B45F-178D2141ED1B}" dt="2021-08-11T04:07:03.230" v="1856" actId="1076"/>
          <ac:spMkLst>
            <pc:docMk/>
            <pc:sldMk cId="1901210374" sldId="322"/>
            <ac:spMk id="16" creationId="{3AD32A6E-23C2-488B-BBA8-5B76148593CE}"/>
          </ac:spMkLst>
        </pc:spChg>
      </pc:sldChg>
      <pc:sldChg chg="modSp mod">
        <pc:chgData name="Jackson Lam" userId="32eacf31-ef64-4152-a98e-82afd854682f" providerId="ADAL" clId="{6831F37E-B00D-4272-B45F-178D2141ED1B}" dt="2021-08-11T04:10:52.279" v="1890" actId="2711"/>
        <pc:sldMkLst>
          <pc:docMk/>
          <pc:sldMk cId="211981491" sldId="324"/>
        </pc:sldMkLst>
        <pc:spChg chg="mod">
          <ac:chgData name="Jackson Lam" userId="32eacf31-ef64-4152-a98e-82afd854682f" providerId="ADAL" clId="{6831F37E-B00D-4272-B45F-178D2141ED1B}" dt="2021-08-11T03:58:05.355" v="1778" actId="113"/>
          <ac:spMkLst>
            <pc:docMk/>
            <pc:sldMk cId="211981491" sldId="324"/>
            <ac:spMk id="9" creationId="{AA84272D-C2ED-4F03-9DE0-1ACF01762D38}"/>
          </ac:spMkLst>
        </pc:spChg>
        <pc:spChg chg="mod">
          <ac:chgData name="Jackson Lam" userId="32eacf31-ef64-4152-a98e-82afd854682f" providerId="ADAL" clId="{6831F37E-B00D-4272-B45F-178D2141ED1B}" dt="2021-08-11T04:10:52.279" v="1890" actId="2711"/>
          <ac:spMkLst>
            <pc:docMk/>
            <pc:sldMk cId="211981491" sldId="324"/>
            <ac:spMk id="11" creationId="{7DECC18D-CD08-483F-8CF2-5AEE2C1786B8}"/>
          </ac:spMkLst>
        </pc:spChg>
      </pc:sldChg>
      <pc:sldChg chg="modSp mod">
        <pc:chgData name="Jackson Lam" userId="32eacf31-ef64-4152-a98e-82afd854682f" providerId="ADAL" clId="{6831F37E-B00D-4272-B45F-178D2141ED1B}" dt="2021-08-11T04:11:01.951" v="1891" actId="2711"/>
        <pc:sldMkLst>
          <pc:docMk/>
          <pc:sldMk cId="3995551201" sldId="325"/>
        </pc:sldMkLst>
        <pc:spChg chg="mod">
          <ac:chgData name="Jackson Lam" userId="32eacf31-ef64-4152-a98e-82afd854682f" providerId="ADAL" clId="{6831F37E-B00D-4272-B45F-178D2141ED1B}" dt="2021-08-11T03:58:19.887" v="1789" actId="1076"/>
          <ac:spMkLst>
            <pc:docMk/>
            <pc:sldMk cId="3995551201" sldId="325"/>
            <ac:spMk id="9" creationId="{AA84272D-C2ED-4F03-9DE0-1ACF01762D38}"/>
          </ac:spMkLst>
        </pc:spChg>
        <pc:spChg chg="mod">
          <ac:chgData name="Jackson Lam" userId="32eacf31-ef64-4152-a98e-82afd854682f" providerId="ADAL" clId="{6831F37E-B00D-4272-B45F-178D2141ED1B}" dt="2021-08-11T04:11:01.951" v="1891" actId="2711"/>
          <ac:spMkLst>
            <pc:docMk/>
            <pc:sldMk cId="3995551201" sldId="325"/>
            <ac:spMk id="16" creationId="{4D291AFA-21C8-43AD-8DC5-CB67688F8044}"/>
          </ac:spMkLst>
        </pc:spChg>
      </pc:sldChg>
      <pc:sldChg chg="modSp mod">
        <pc:chgData name="Jackson Lam" userId="32eacf31-ef64-4152-a98e-82afd854682f" providerId="ADAL" clId="{6831F37E-B00D-4272-B45F-178D2141ED1B}" dt="2021-08-11T03:30:15.717" v="1364" actId="207"/>
        <pc:sldMkLst>
          <pc:docMk/>
          <pc:sldMk cId="3752705143" sldId="326"/>
        </pc:sldMkLst>
        <pc:spChg chg="mod">
          <ac:chgData name="Jackson Lam" userId="32eacf31-ef64-4152-a98e-82afd854682f" providerId="ADAL" clId="{6831F37E-B00D-4272-B45F-178D2141ED1B}" dt="2021-08-11T03:30:15.717" v="1364" actId="207"/>
          <ac:spMkLst>
            <pc:docMk/>
            <pc:sldMk cId="3752705143" sldId="326"/>
            <ac:spMk id="2" creationId="{1F44E26F-0851-4C2D-B992-6D51D3F8ACEF}"/>
          </ac:spMkLst>
        </pc:spChg>
      </pc:sldChg>
      <pc:sldChg chg="delSp modSp mod">
        <pc:chgData name="Jackson Lam" userId="32eacf31-ef64-4152-a98e-82afd854682f" providerId="ADAL" clId="{6831F37E-B00D-4272-B45F-178D2141ED1B}" dt="2021-08-11T04:06:52.098" v="1852" actId="1076"/>
        <pc:sldMkLst>
          <pc:docMk/>
          <pc:sldMk cId="739284644" sldId="327"/>
        </pc:sldMkLst>
        <pc:spChg chg="del mod">
          <ac:chgData name="Jackson Lam" userId="32eacf31-ef64-4152-a98e-82afd854682f" providerId="ADAL" clId="{6831F37E-B00D-4272-B45F-178D2141ED1B}" dt="2021-08-11T04:06:40.350" v="1848" actId="21"/>
          <ac:spMkLst>
            <pc:docMk/>
            <pc:sldMk cId="739284644" sldId="327"/>
            <ac:spMk id="5" creationId="{DBDFE276-982A-4F2F-8F5E-8E419505D58E}"/>
          </ac:spMkLst>
        </pc:spChg>
        <pc:spChg chg="mod">
          <ac:chgData name="Jackson Lam" userId="32eacf31-ef64-4152-a98e-82afd854682f" providerId="ADAL" clId="{6831F37E-B00D-4272-B45F-178D2141ED1B}" dt="2021-08-11T04:06:52.098" v="1852" actId="1076"/>
          <ac:spMkLst>
            <pc:docMk/>
            <pc:sldMk cId="739284644" sldId="327"/>
            <ac:spMk id="9" creationId="{BC7905F6-8839-4BE2-80ED-02AB8F93CDFF}"/>
          </ac:spMkLst>
        </pc:spChg>
        <pc:spChg chg="mod">
          <ac:chgData name="Jackson Lam" userId="32eacf31-ef64-4152-a98e-82afd854682f" providerId="ADAL" clId="{6831F37E-B00D-4272-B45F-178D2141ED1B}" dt="2021-08-11T04:06:52.098" v="1852" actId="1076"/>
          <ac:spMkLst>
            <pc:docMk/>
            <pc:sldMk cId="739284644" sldId="327"/>
            <ac:spMk id="10" creationId="{073694E1-613D-49F6-9E42-653E9CF4D41D}"/>
          </ac:spMkLst>
        </pc:spChg>
        <pc:picChg chg="del mod">
          <ac:chgData name="Jackson Lam" userId="32eacf31-ef64-4152-a98e-82afd854682f" providerId="ADAL" clId="{6831F37E-B00D-4272-B45F-178D2141ED1B}" dt="2021-08-11T04:06:40.350" v="1848" actId="21"/>
          <ac:picMkLst>
            <pc:docMk/>
            <pc:sldMk cId="739284644" sldId="327"/>
            <ac:picMk id="8" creationId="{A6FA262A-7F70-4A06-9D7A-3DCAF9EC1828}"/>
          </ac:picMkLst>
        </pc:picChg>
      </pc:sldChg>
      <pc:sldChg chg="delSp modSp mod">
        <pc:chgData name="Jackson Lam" userId="32eacf31-ef64-4152-a98e-82afd854682f" providerId="ADAL" clId="{6831F37E-B00D-4272-B45F-178D2141ED1B}" dt="2021-08-11T05:55:06.677" v="1925" actId="21"/>
        <pc:sldMkLst>
          <pc:docMk/>
          <pc:sldMk cId="1349532955" sldId="328"/>
        </pc:sldMkLst>
        <pc:spChg chg="mod">
          <ac:chgData name="Jackson Lam" userId="32eacf31-ef64-4152-a98e-82afd854682f" providerId="ADAL" clId="{6831F37E-B00D-4272-B45F-178D2141ED1B}" dt="2021-08-11T03:55:27.635" v="1751" actId="1076"/>
          <ac:spMkLst>
            <pc:docMk/>
            <pc:sldMk cId="1349532955" sldId="328"/>
            <ac:spMk id="7" creationId="{5C17CDF2-F585-4C86-AA3F-F3CE909ECFB2}"/>
          </ac:spMkLst>
        </pc:spChg>
        <pc:spChg chg="mod">
          <ac:chgData name="Jackson Lam" userId="32eacf31-ef64-4152-a98e-82afd854682f" providerId="ADAL" clId="{6831F37E-B00D-4272-B45F-178D2141ED1B}" dt="2021-08-11T03:55:27.635" v="1751" actId="1076"/>
          <ac:spMkLst>
            <pc:docMk/>
            <pc:sldMk cId="1349532955" sldId="328"/>
            <ac:spMk id="9" creationId="{BC7905F6-8839-4BE2-80ED-02AB8F93CDFF}"/>
          </ac:spMkLst>
        </pc:spChg>
        <pc:spChg chg="mod">
          <ac:chgData name="Jackson Lam" userId="32eacf31-ef64-4152-a98e-82afd854682f" providerId="ADAL" clId="{6831F37E-B00D-4272-B45F-178D2141ED1B}" dt="2021-08-11T03:55:27.635" v="1751" actId="1076"/>
          <ac:spMkLst>
            <pc:docMk/>
            <pc:sldMk cId="1349532955" sldId="328"/>
            <ac:spMk id="10" creationId="{073694E1-613D-49F6-9E42-653E9CF4D41D}"/>
          </ac:spMkLst>
        </pc:spChg>
        <pc:spChg chg="mod">
          <ac:chgData name="Jackson Lam" userId="32eacf31-ef64-4152-a98e-82afd854682f" providerId="ADAL" clId="{6831F37E-B00D-4272-B45F-178D2141ED1B}" dt="2021-08-11T03:55:27.635" v="1751" actId="1076"/>
          <ac:spMkLst>
            <pc:docMk/>
            <pc:sldMk cId="1349532955" sldId="328"/>
            <ac:spMk id="11" creationId="{A271DF51-A104-438B-918E-9D629EEF65B4}"/>
          </ac:spMkLst>
        </pc:spChg>
        <pc:spChg chg="del mod">
          <ac:chgData name="Jackson Lam" userId="32eacf31-ef64-4152-a98e-82afd854682f" providerId="ADAL" clId="{6831F37E-B00D-4272-B45F-178D2141ED1B}" dt="2021-08-11T05:55:06.677" v="1925" actId="21"/>
          <ac:spMkLst>
            <pc:docMk/>
            <pc:sldMk cId="1349532955" sldId="328"/>
            <ac:spMk id="15" creationId="{DFDB34A8-5C03-489D-8BED-50DDF79C7AC8}"/>
          </ac:spMkLst>
        </pc:spChg>
        <pc:picChg chg="del mod ord">
          <ac:chgData name="Jackson Lam" userId="32eacf31-ef64-4152-a98e-82afd854682f" providerId="ADAL" clId="{6831F37E-B00D-4272-B45F-178D2141ED1B}" dt="2021-08-11T05:55:06.677" v="1925" actId="21"/>
          <ac:picMkLst>
            <pc:docMk/>
            <pc:sldMk cId="1349532955" sldId="328"/>
            <ac:picMk id="8" creationId="{A6FA262A-7F70-4A06-9D7A-3DCAF9EC1828}"/>
          </ac:picMkLst>
        </pc:picChg>
      </pc:sldChg>
      <pc:sldChg chg="modSp mod">
        <pc:chgData name="Jackson Lam" userId="32eacf31-ef64-4152-a98e-82afd854682f" providerId="ADAL" clId="{6831F37E-B00D-4272-B45F-178D2141ED1B}" dt="2021-08-11T03:53:03.681" v="1737" actId="20577"/>
        <pc:sldMkLst>
          <pc:docMk/>
          <pc:sldMk cId="148717431" sldId="330"/>
        </pc:sldMkLst>
        <pc:spChg chg="mod">
          <ac:chgData name="Jackson Lam" userId="32eacf31-ef64-4152-a98e-82afd854682f" providerId="ADAL" clId="{6831F37E-B00D-4272-B45F-178D2141ED1B}" dt="2021-08-11T03:53:03.681" v="1737" actId="20577"/>
          <ac:spMkLst>
            <pc:docMk/>
            <pc:sldMk cId="148717431" sldId="330"/>
            <ac:spMk id="26" creationId="{CFAF9BA3-56F0-49C3-9EDE-775E1A13171C}"/>
          </ac:spMkLst>
        </pc:spChg>
      </pc:sldChg>
      <pc:sldChg chg="modSp mod">
        <pc:chgData name="Jackson Lam" userId="32eacf31-ef64-4152-a98e-82afd854682f" providerId="ADAL" clId="{6831F37E-B00D-4272-B45F-178D2141ED1B}" dt="2021-08-11T03:43:27.911" v="1643" actId="14100"/>
        <pc:sldMkLst>
          <pc:docMk/>
          <pc:sldMk cId="3734265299" sldId="332"/>
        </pc:sldMkLst>
        <pc:spChg chg="mod">
          <ac:chgData name="Jackson Lam" userId="32eacf31-ef64-4152-a98e-82afd854682f" providerId="ADAL" clId="{6831F37E-B00D-4272-B45F-178D2141ED1B}" dt="2021-08-11T03:43:27.911" v="1643" actId="14100"/>
          <ac:spMkLst>
            <pc:docMk/>
            <pc:sldMk cId="3734265299" sldId="332"/>
            <ac:spMk id="9" creationId="{BC7905F6-8839-4BE2-80ED-02AB8F93CDFF}"/>
          </ac:spMkLst>
        </pc:spChg>
      </pc:sldChg>
      <pc:sldChg chg="modSp mod">
        <pc:chgData name="Jackson Lam" userId="32eacf31-ef64-4152-a98e-82afd854682f" providerId="ADAL" clId="{6831F37E-B00D-4272-B45F-178D2141ED1B}" dt="2021-08-11T01:59:25.014" v="216" actId="20577"/>
        <pc:sldMkLst>
          <pc:docMk/>
          <pc:sldMk cId="3458562689" sldId="333"/>
        </pc:sldMkLst>
        <pc:spChg chg="mod">
          <ac:chgData name="Jackson Lam" userId="32eacf31-ef64-4152-a98e-82afd854682f" providerId="ADAL" clId="{6831F37E-B00D-4272-B45F-178D2141ED1B}" dt="2021-08-11T01:59:25.014" v="216" actId="20577"/>
          <ac:spMkLst>
            <pc:docMk/>
            <pc:sldMk cId="3458562689" sldId="333"/>
            <ac:spMk id="2" creationId="{17611DEE-6783-425D-9779-CE40D949D759}"/>
          </ac:spMkLst>
        </pc:spChg>
      </pc:sldChg>
      <pc:sldChg chg="modSp mod">
        <pc:chgData name="Jackson Lam" userId="32eacf31-ef64-4152-a98e-82afd854682f" providerId="ADAL" clId="{6831F37E-B00D-4272-B45F-178D2141ED1B}" dt="2021-08-11T02:37:15.840" v="404" actId="6549"/>
        <pc:sldMkLst>
          <pc:docMk/>
          <pc:sldMk cId="3196739103" sldId="334"/>
        </pc:sldMkLst>
        <pc:spChg chg="mod">
          <ac:chgData name="Jackson Lam" userId="32eacf31-ef64-4152-a98e-82afd854682f" providerId="ADAL" clId="{6831F37E-B00D-4272-B45F-178D2141ED1B}" dt="2021-08-11T02:37:15.840" v="404" actId="6549"/>
          <ac:spMkLst>
            <pc:docMk/>
            <pc:sldMk cId="3196739103" sldId="334"/>
            <ac:spMk id="2" creationId="{17611DEE-6783-425D-9779-CE40D949D759}"/>
          </ac:spMkLst>
        </pc:spChg>
      </pc:sldChg>
      <pc:sldChg chg="addSp modSp mod">
        <pc:chgData name="Jackson Lam" userId="32eacf31-ef64-4152-a98e-82afd854682f" providerId="ADAL" clId="{6831F37E-B00D-4272-B45F-178D2141ED1B}" dt="2021-08-11T04:06:45.145" v="1851" actId="1076"/>
        <pc:sldMkLst>
          <pc:docMk/>
          <pc:sldMk cId="2580913235" sldId="336"/>
        </pc:sldMkLst>
        <pc:spChg chg="mod">
          <ac:chgData name="Jackson Lam" userId="32eacf31-ef64-4152-a98e-82afd854682f" providerId="ADAL" clId="{6831F37E-B00D-4272-B45F-178D2141ED1B}" dt="2021-08-11T04:06:43.514" v="1850" actId="1076"/>
          <ac:spMkLst>
            <pc:docMk/>
            <pc:sldMk cId="2580913235" sldId="336"/>
            <ac:spMk id="2" creationId="{17611DEE-6783-425D-9779-CE40D949D759}"/>
          </ac:spMkLst>
        </pc:spChg>
        <pc:spChg chg="add mod">
          <ac:chgData name="Jackson Lam" userId="32eacf31-ef64-4152-a98e-82afd854682f" providerId="ADAL" clId="{6831F37E-B00D-4272-B45F-178D2141ED1B}" dt="2021-08-11T04:06:45.145" v="1851" actId="1076"/>
          <ac:spMkLst>
            <pc:docMk/>
            <pc:sldMk cId="2580913235" sldId="336"/>
            <ac:spMk id="5" creationId="{C586FA4E-CB8F-4CFD-93CF-94691D83C53E}"/>
          </ac:spMkLst>
        </pc:spChg>
        <pc:picChg chg="mod">
          <ac:chgData name="Jackson Lam" userId="32eacf31-ef64-4152-a98e-82afd854682f" providerId="ADAL" clId="{6831F37E-B00D-4272-B45F-178D2141ED1B}" dt="2021-08-11T04:06:43.514" v="1850" actId="1076"/>
          <ac:picMkLst>
            <pc:docMk/>
            <pc:sldMk cId="2580913235" sldId="336"/>
            <ac:picMk id="3" creationId="{3066D4EC-143D-40E8-A859-9E234837C6DD}"/>
          </ac:picMkLst>
        </pc:picChg>
        <pc:picChg chg="add mod">
          <ac:chgData name="Jackson Lam" userId="32eacf31-ef64-4152-a98e-82afd854682f" providerId="ADAL" clId="{6831F37E-B00D-4272-B45F-178D2141ED1B}" dt="2021-08-11T04:06:45.145" v="1851" actId="1076"/>
          <ac:picMkLst>
            <pc:docMk/>
            <pc:sldMk cId="2580913235" sldId="336"/>
            <ac:picMk id="4" creationId="{14DB4117-8853-4B70-A732-5CE6E716B43F}"/>
          </ac:picMkLst>
        </pc:picChg>
      </pc:sldChg>
      <pc:sldChg chg="addSp delSp modSp mod ord">
        <pc:chgData name="Jackson Lam" userId="32eacf31-ef64-4152-a98e-82afd854682f" providerId="ADAL" clId="{6831F37E-B00D-4272-B45F-178D2141ED1B}" dt="2021-08-11T05:54:48.966" v="1924" actId="14100"/>
        <pc:sldMkLst>
          <pc:docMk/>
          <pc:sldMk cId="1372986522" sldId="337"/>
        </pc:sldMkLst>
        <pc:spChg chg="mod ord">
          <ac:chgData name="Jackson Lam" userId="32eacf31-ef64-4152-a98e-82afd854682f" providerId="ADAL" clId="{6831F37E-B00D-4272-B45F-178D2141ED1B}" dt="2021-08-11T05:54:48.966" v="1924" actId="14100"/>
          <ac:spMkLst>
            <pc:docMk/>
            <pc:sldMk cId="1372986522" sldId="337"/>
            <ac:spMk id="2" creationId="{6D5F4326-1C0C-4D40-A195-EFE56A1CCEB6}"/>
          </ac:spMkLst>
        </pc:spChg>
        <pc:spChg chg="mod ord">
          <ac:chgData name="Jackson Lam" userId="32eacf31-ef64-4152-a98e-82afd854682f" providerId="ADAL" clId="{6831F37E-B00D-4272-B45F-178D2141ED1B}" dt="2021-08-11T05:54:42.719" v="1923" actId="1076"/>
          <ac:spMkLst>
            <pc:docMk/>
            <pc:sldMk cId="1372986522" sldId="337"/>
            <ac:spMk id="4" creationId="{0522D206-B82C-45A8-BE73-642FC931C201}"/>
          </ac:spMkLst>
        </pc:spChg>
        <pc:spChg chg="add mod ord">
          <ac:chgData name="Jackson Lam" userId="32eacf31-ef64-4152-a98e-82afd854682f" providerId="ADAL" clId="{6831F37E-B00D-4272-B45F-178D2141ED1B}" dt="2021-08-11T05:54:28.994" v="1918" actId="166"/>
          <ac:spMkLst>
            <pc:docMk/>
            <pc:sldMk cId="1372986522" sldId="337"/>
            <ac:spMk id="7" creationId="{602D0549-D0A1-4F0E-85AB-35C24E70B084}"/>
          </ac:spMkLst>
        </pc:spChg>
        <pc:spChg chg="add del mod ord">
          <ac:chgData name="Jackson Lam" userId="32eacf31-ef64-4152-a98e-82afd854682f" providerId="ADAL" clId="{6831F37E-B00D-4272-B45F-178D2141ED1B}" dt="2021-08-11T05:54:31.031" v="1919" actId="1076"/>
          <ac:spMkLst>
            <pc:docMk/>
            <pc:sldMk cId="1372986522" sldId="337"/>
            <ac:spMk id="8" creationId="{13919EF3-AB09-4649-ACD7-C5806501C8EF}"/>
          </ac:spMkLst>
        </pc:spChg>
        <pc:picChg chg="mod">
          <ac:chgData name="Jackson Lam" userId="32eacf31-ef64-4152-a98e-82afd854682f" providerId="ADAL" clId="{6831F37E-B00D-4272-B45F-178D2141ED1B}" dt="2021-08-11T05:54:34.158" v="1920" actId="1076"/>
          <ac:picMkLst>
            <pc:docMk/>
            <pc:sldMk cId="1372986522" sldId="337"/>
            <ac:picMk id="1026" creationId="{E0C44B80-0FDA-4D05-B92B-E18CC0088E37}"/>
          </ac:picMkLst>
        </pc:picChg>
      </pc:sldChg>
      <pc:sldChg chg="delSp modSp mod">
        <pc:chgData name="Jackson Lam" userId="32eacf31-ef64-4152-a98e-82afd854682f" providerId="ADAL" clId="{6831F37E-B00D-4272-B45F-178D2141ED1B}" dt="2021-08-11T03:50:41.334" v="1682" actId="6549"/>
        <pc:sldMkLst>
          <pc:docMk/>
          <pc:sldMk cId="2343701570" sldId="338"/>
        </pc:sldMkLst>
        <pc:spChg chg="del mod">
          <ac:chgData name="Jackson Lam" userId="32eacf31-ef64-4152-a98e-82afd854682f" providerId="ADAL" clId="{6831F37E-B00D-4272-B45F-178D2141ED1B}" dt="2021-08-10T09:49:32.341" v="78" actId="478"/>
          <ac:spMkLst>
            <pc:docMk/>
            <pc:sldMk cId="2343701570" sldId="338"/>
            <ac:spMk id="8" creationId="{66EA253F-5591-4105-8D01-37AB3EC6F29B}"/>
          </ac:spMkLst>
        </pc:spChg>
        <pc:spChg chg="mod">
          <ac:chgData name="Jackson Lam" userId="32eacf31-ef64-4152-a98e-82afd854682f" providerId="ADAL" clId="{6831F37E-B00D-4272-B45F-178D2141ED1B}" dt="2021-08-11T03:29:07.283" v="1348" actId="207"/>
          <ac:spMkLst>
            <pc:docMk/>
            <pc:sldMk cId="2343701570" sldId="338"/>
            <ac:spMk id="9" creationId="{C105BC6F-2C36-466C-A6C6-258CC8C1F023}"/>
          </ac:spMkLst>
        </pc:spChg>
        <pc:spChg chg="mod">
          <ac:chgData name="Jackson Lam" userId="32eacf31-ef64-4152-a98e-82afd854682f" providerId="ADAL" clId="{6831F37E-B00D-4272-B45F-178D2141ED1B}" dt="2021-08-11T03:50:41.334" v="1682" actId="6549"/>
          <ac:spMkLst>
            <pc:docMk/>
            <pc:sldMk cId="2343701570" sldId="338"/>
            <ac:spMk id="16" creationId="{D78EC628-226F-4DCA-9A22-01CE4D7EB2CE}"/>
          </ac:spMkLst>
        </pc:spChg>
      </pc:sldChg>
      <pc:sldChg chg="modSp mod">
        <pc:chgData name="Jackson Lam" userId="32eacf31-ef64-4152-a98e-82afd854682f" providerId="ADAL" clId="{6831F37E-B00D-4272-B45F-178D2141ED1B}" dt="2021-08-11T05:59:57.970" v="1936"/>
        <pc:sldMkLst>
          <pc:docMk/>
          <pc:sldMk cId="1299470843" sldId="340"/>
        </pc:sldMkLst>
        <pc:spChg chg="mod">
          <ac:chgData name="Jackson Lam" userId="32eacf31-ef64-4152-a98e-82afd854682f" providerId="ADAL" clId="{6831F37E-B00D-4272-B45F-178D2141ED1B}" dt="2021-08-11T03:31:02.747" v="1371" actId="207"/>
          <ac:spMkLst>
            <pc:docMk/>
            <pc:sldMk cId="1299470843" sldId="340"/>
            <ac:spMk id="10" creationId="{F7F679CE-B581-4C71-8715-AA9D7C5ADCAA}"/>
          </ac:spMkLst>
        </pc:spChg>
        <pc:spChg chg="mod">
          <ac:chgData name="Jackson Lam" userId="32eacf31-ef64-4152-a98e-82afd854682f" providerId="ADAL" clId="{6831F37E-B00D-4272-B45F-178D2141ED1B}" dt="2021-08-11T05:59:57.970" v="1936"/>
          <ac:spMkLst>
            <pc:docMk/>
            <pc:sldMk cId="1299470843" sldId="340"/>
            <ac:spMk id="11" creationId="{778C79A8-1493-4B3E-B8C0-19A27DB0AB63}"/>
          </ac:spMkLst>
        </pc:spChg>
        <pc:spChg chg="mod">
          <ac:chgData name="Jackson Lam" userId="32eacf31-ef64-4152-a98e-82afd854682f" providerId="ADAL" clId="{6831F37E-B00D-4272-B45F-178D2141ED1B}" dt="2021-08-11T03:31:21.059" v="1374" actId="207"/>
          <ac:spMkLst>
            <pc:docMk/>
            <pc:sldMk cId="1299470843" sldId="340"/>
            <ac:spMk id="12" creationId="{17AA0A9A-3801-4677-8054-B498F0C3AF46}"/>
          </ac:spMkLst>
        </pc:spChg>
        <pc:spChg chg="mod">
          <ac:chgData name="Jackson Lam" userId="32eacf31-ef64-4152-a98e-82afd854682f" providerId="ADAL" clId="{6831F37E-B00D-4272-B45F-178D2141ED1B}" dt="2021-08-11T03:30:27.615" v="1367" actId="207"/>
          <ac:spMkLst>
            <pc:docMk/>
            <pc:sldMk cId="1299470843" sldId="340"/>
            <ac:spMk id="16" creationId="{DFE1812A-654B-4EF7-A135-BE46F7D6A8DE}"/>
          </ac:spMkLst>
        </pc:spChg>
      </pc:sldChg>
      <pc:sldChg chg="modSp mod">
        <pc:chgData name="Jackson Lam" userId="32eacf31-ef64-4152-a98e-82afd854682f" providerId="ADAL" clId="{6831F37E-B00D-4272-B45F-178D2141ED1B}" dt="2021-08-11T04:05:54.451" v="1847" actId="1035"/>
        <pc:sldMkLst>
          <pc:docMk/>
          <pc:sldMk cId="2809450783" sldId="342"/>
        </pc:sldMkLst>
        <pc:spChg chg="mod">
          <ac:chgData name="Jackson Lam" userId="32eacf31-ef64-4152-a98e-82afd854682f" providerId="ADAL" clId="{6831F37E-B00D-4272-B45F-178D2141ED1B}" dt="2021-08-11T04:05:54.451" v="1847" actId="1035"/>
          <ac:spMkLst>
            <pc:docMk/>
            <pc:sldMk cId="2809450783" sldId="342"/>
            <ac:spMk id="6" creationId="{766C3F61-7608-4271-8D94-AAC6ACE58DC0}"/>
          </ac:spMkLst>
        </pc:spChg>
        <pc:spChg chg="mod">
          <ac:chgData name="Jackson Lam" userId="32eacf31-ef64-4152-a98e-82afd854682f" providerId="ADAL" clId="{6831F37E-B00D-4272-B45F-178D2141ED1B}" dt="2021-08-11T04:05:54.451" v="1847" actId="1035"/>
          <ac:spMkLst>
            <pc:docMk/>
            <pc:sldMk cId="2809450783" sldId="342"/>
            <ac:spMk id="7" creationId="{1029A4CE-C3E6-4B70-A55E-611C872197D4}"/>
          </ac:spMkLst>
        </pc:spChg>
      </pc:sldChg>
      <pc:sldChg chg="modSp mod">
        <pc:chgData name="Jackson Lam" userId="32eacf31-ef64-4152-a98e-82afd854682f" providerId="ADAL" clId="{6831F37E-B00D-4272-B45F-178D2141ED1B}" dt="2021-08-11T04:08:47.118" v="1871" actId="121"/>
        <pc:sldMkLst>
          <pc:docMk/>
          <pc:sldMk cId="1123576189" sldId="343"/>
        </pc:sldMkLst>
        <pc:spChg chg="mod">
          <ac:chgData name="Jackson Lam" userId="32eacf31-ef64-4152-a98e-82afd854682f" providerId="ADAL" clId="{6831F37E-B00D-4272-B45F-178D2141ED1B}" dt="2021-08-11T04:08:47.118" v="1871" actId="121"/>
          <ac:spMkLst>
            <pc:docMk/>
            <pc:sldMk cId="1123576189" sldId="343"/>
            <ac:spMk id="6" creationId="{766C3F61-7608-4271-8D94-AAC6ACE58DC0}"/>
          </ac:spMkLst>
        </pc:spChg>
        <pc:spChg chg="mod">
          <ac:chgData name="Jackson Lam" userId="32eacf31-ef64-4152-a98e-82afd854682f" providerId="ADAL" clId="{6831F37E-B00D-4272-B45F-178D2141ED1B}" dt="2021-08-11T04:05:49.396" v="1846" actId="1076"/>
          <ac:spMkLst>
            <pc:docMk/>
            <pc:sldMk cId="1123576189" sldId="343"/>
            <ac:spMk id="7" creationId="{1029A4CE-C3E6-4B70-A55E-611C872197D4}"/>
          </ac:spMkLst>
        </pc:spChg>
      </pc:sldChg>
      <pc:sldChg chg="addSp delSp modSp mod">
        <pc:chgData name="Jackson Lam" userId="32eacf31-ef64-4152-a98e-82afd854682f" providerId="ADAL" clId="{6831F37E-B00D-4272-B45F-178D2141ED1B}" dt="2021-08-11T03:29:17.611" v="1350" actId="207"/>
        <pc:sldMkLst>
          <pc:docMk/>
          <pc:sldMk cId="436433105" sldId="344"/>
        </pc:sldMkLst>
        <pc:spChg chg="mod">
          <ac:chgData name="Jackson Lam" userId="32eacf31-ef64-4152-a98e-82afd854682f" providerId="ADAL" clId="{6831F37E-B00D-4272-B45F-178D2141ED1B}" dt="2021-08-11T03:29:11.893" v="1349" actId="207"/>
          <ac:spMkLst>
            <pc:docMk/>
            <pc:sldMk cId="436433105" sldId="344"/>
            <ac:spMk id="7" creationId="{257595F6-B588-437C-802C-3E7842F2ADCD}"/>
          </ac:spMkLst>
        </pc:spChg>
        <pc:spChg chg="del mod">
          <ac:chgData name="Jackson Lam" userId="32eacf31-ef64-4152-a98e-82afd854682f" providerId="ADAL" clId="{6831F37E-B00D-4272-B45F-178D2141ED1B}" dt="2021-08-11T03:19:58.994" v="1137" actId="478"/>
          <ac:spMkLst>
            <pc:docMk/>
            <pc:sldMk cId="436433105" sldId="344"/>
            <ac:spMk id="8" creationId="{7D697CDA-69E8-41CF-AC4B-1A5DB42A26E1}"/>
          </ac:spMkLst>
        </pc:spChg>
        <pc:spChg chg="del mod">
          <ac:chgData name="Jackson Lam" userId="32eacf31-ef64-4152-a98e-82afd854682f" providerId="ADAL" clId="{6831F37E-B00D-4272-B45F-178D2141ED1B}" dt="2021-08-11T03:05:06.588" v="969" actId="478"/>
          <ac:spMkLst>
            <pc:docMk/>
            <pc:sldMk cId="436433105" sldId="344"/>
            <ac:spMk id="9" creationId="{59FFEDE3-AC7E-42D2-B125-27F570CFEB80}"/>
          </ac:spMkLst>
        </pc:spChg>
        <pc:spChg chg="mod ord">
          <ac:chgData name="Jackson Lam" userId="32eacf31-ef64-4152-a98e-82afd854682f" providerId="ADAL" clId="{6831F37E-B00D-4272-B45F-178D2141ED1B}" dt="2021-08-11T03:29:17.611" v="1350" actId="207"/>
          <ac:spMkLst>
            <pc:docMk/>
            <pc:sldMk cId="436433105" sldId="344"/>
            <ac:spMk id="12" creationId="{B35172A8-9C9A-4571-9391-7BC32127C366}"/>
          </ac:spMkLst>
        </pc:spChg>
        <pc:spChg chg="add del mod">
          <ac:chgData name="Jackson Lam" userId="32eacf31-ef64-4152-a98e-82afd854682f" providerId="ADAL" clId="{6831F37E-B00D-4272-B45F-178D2141ED1B}" dt="2021-08-11T03:00:18.693" v="903" actId="478"/>
          <ac:spMkLst>
            <pc:docMk/>
            <pc:sldMk cId="436433105" sldId="344"/>
            <ac:spMk id="14" creationId="{3102670A-8ABC-4B8C-B965-CB43A23E40EF}"/>
          </ac:spMkLst>
        </pc:spChg>
      </pc:sldChg>
      <pc:sldChg chg="modSp mod">
        <pc:chgData name="Jackson Lam" userId="32eacf31-ef64-4152-a98e-82afd854682f" providerId="ADAL" clId="{6831F37E-B00D-4272-B45F-178D2141ED1B}" dt="2021-08-11T03:52:55.463" v="1728" actId="14100"/>
        <pc:sldMkLst>
          <pc:docMk/>
          <pc:sldMk cId="1599076530" sldId="346"/>
        </pc:sldMkLst>
        <pc:spChg chg="mod">
          <ac:chgData name="Jackson Lam" userId="32eacf31-ef64-4152-a98e-82afd854682f" providerId="ADAL" clId="{6831F37E-B00D-4272-B45F-178D2141ED1B}" dt="2021-08-11T03:52:55.463" v="1728" actId="14100"/>
          <ac:spMkLst>
            <pc:docMk/>
            <pc:sldMk cId="1599076530" sldId="346"/>
            <ac:spMk id="9" creationId="{EE2D3071-3BC2-034F-A5AE-DFDBA26EA188}"/>
          </ac:spMkLst>
        </pc:spChg>
      </pc:sldChg>
      <pc:sldChg chg="delSp modSp add mod">
        <pc:chgData name="Jackson Lam" userId="32eacf31-ef64-4152-a98e-82afd854682f" providerId="ADAL" clId="{6831F37E-B00D-4272-B45F-178D2141ED1B}" dt="2021-08-11T02:39:32.911" v="455" actId="6549"/>
        <pc:sldMkLst>
          <pc:docMk/>
          <pc:sldMk cId="3799859144" sldId="347"/>
        </pc:sldMkLst>
        <pc:spChg chg="mod">
          <ac:chgData name="Jackson Lam" userId="32eacf31-ef64-4152-a98e-82afd854682f" providerId="ADAL" clId="{6831F37E-B00D-4272-B45F-178D2141ED1B}" dt="2021-08-11T02:39:32.911" v="455" actId="6549"/>
          <ac:spMkLst>
            <pc:docMk/>
            <pc:sldMk cId="3799859144" sldId="347"/>
            <ac:spMk id="9" creationId="{EE2D3071-3BC2-034F-A5AE-DFDBA26EA188}"/>
          </ac:spMkLst>
        </pc:spChg>
        <pc:spChg chg="del">
          <ac:chgData name="Jackson Lam" userId="32eacf31-ef64-4152-a98e-82afd854682f" providerId="ADAL" clId="{6831F37E-B00D-4272-B45F-178D2141ED1B}" dt="2021-08-11T02:37:58.650" v="414" actId="478"/>
          <ac:spMkLst>
            <pc:docMk/>
            <pc:sldMk cId="3799859144" sldId="347"/>
            <ac:spMk id="14" creationId="{E07282B2-F2F4-4F00-BBD0-8073C61CAF95}"/>
          </ac:spMkLst>
        </pc:spChg>
        <pc:picChg chg="del">
          <ac:chgData name="Jackson Lam" userId="32eacf31-ef64-4152-a98e-82afd854682f" providerId="ADAL" clId="{6831F37E-B00D-4272-B45F-178D2141ED1B}" dt="2021-08-11T02:37:58.650" v="414" actId="478"/>
          <ac:picMkLst>
            <pc:docMk/>
            <pc:sldMk cId="3799859144" sldId="347"/>
            <ac:picMk id="11" creationId="{75C47A76-A44B-469C-BCB4-DE8A7ED7F11E}"/>
          </ac:picMkLst>
        </pc:picChg>
        <pc:picChg chg="mod">
          <ac:chgData name="Jackson Lam" userId="32eacf31-ef64-4152-a98e-82afd854682f" providerId="ADAL" clId="{6831F37E-B00D-4272-B45F-178D2141ED1B}" dt="2021-08-11T02:39:12.280" v="445" actId="1076"/>
          <ac:picMkLst>
            <pc:docMk/>
            <pc:sldMk cId="3799859144" sldId="347"/>
            <ac:picMk id="15" creationId="{AA9B1151-A8F9-4194-8C31-7861FFBD0CBC}"/>
          </ac:picMkLst>
        </pc:picChg>
      </pc:sldChg>
      <pc:sldChg chg="addSp modSp add mod">
        <pc:chgData name="Jackson Lam" userId="32eacf31-ef64-4152-a98e-82afd854682f" providerId="ADAL" clId="{6831F37E-B00D-4272-B45F-178D2141ED1B}" dt="2021-08-11T05:55:32.911" v="1935" actId="1076"/>
        <pc:sldMkLst>
          <pc:docMk/>
          <pc:sldMk cId="1613082740" sldId="348"/>
        </pc:sldMkLst>
        <pc:spChg chg="mod">
          <ac:chgData name="Jackson Lam" userId="32eacf31-ef64-4152-a98e-82afd854682f" providerId="ADAL" clId="{6831F37E-B00D-4272-B45F-178D2141ED1B}" dt="2021-08-11T05:55:26.599" v="1933" actId="1076"/>
          <ac:spMkLst>
            <pc:docMk/>
            <pc:sldMk cId="1613082740" sldId="348"/>
            <ac:spMk id="8" creationId="{4196C39F-5161-4DEF-B345-8BC03C4A5C8E}"/>
          </ac:spMkLst>
        </pc:spChg>
        <pc:spChg chg="mod">
          <ac:chgData name="Jackson Lam" userId="32eacf31-ef64-4152-a98e-82afd854682f" providerId="ADAL" clId="{6831F37E-B00D-4272-B45F-178D2141ED1B}" dt="2021-08-11T05:55:26.599" v="1933" actId="1076"/>
          <ac:spMkLst>
            <pc:docMk/>
            <pc:sldMk cId="1613082740" sldId="348"/>
            <ac:spMk id="9" creationId="{D4C4915F-2251-44B2-9615-8282DBBC38C2}"/>
          </ac:spMkLst>
        </pc:spChg>
        <pc:spChg chg="mod">
          <ac:chgData name="Jackson Lam" userId="32eacf31-ef64-4152-a98e-82afd854682f" providerId="ADAL" clId="{6831F37E-B00D-4272-B45F-178D2141ED1B}" dt="2021-08-11T05:55:26.599" v="1933" actId="1076"/>
          <ac:spMkLst>
            <pc:docMk/>
            <pc:sldMk cId="1613082740" sldId="348"/>
            <ac:spMk id="10" creationId="{F7F679CE-B581-4C71-8715-AA9D7C5ADCAA}"/>
          </ac:spMkLst>
        </pc:spChg>
        <pc:spChg chg="mod">
          <ac:chgData name="Jackson Lam" userId="32eacf31-ef64-4152-a98e-82afd854682f" providerId="ADAL" clId="{6831F37E-B00D-4272-B45F-178D2141ED1B}" dt="2021-08-11T05:55:26.599" v="1933" actId="1076"/>
          <ac:spMkLst>
            <pc:docMk/>
            <pc:sldMk cId="1613082740" sldId="348"/>
            <ac:spMk id="11" creationId="{778C79A8-1493-4B3E-B8C0-19A27DB0AB63}"/>
          </ac:spMkLst>
        </pc:spChg>
        <pc:spChg chg="mod">
          <ac:chgData name="Jackson Lam" userId="32eacf31-ef64-4152-a98e-82afd854682f" providerId="ADAL" clId="{6831F37E-B00D-4272-B45F-178D2141ED1B}" dt="2021-08-11T05:55:26.599" v="1933" actId="1076"/>
          <ac:spMkLst>
            <pc:docMk/>
            <pc:sldMk cId="1613082740" sldId="348"/>
            <ac:spMk id="12" creationId="{17AA0A9A-3801-4677-8054-B498F0C3AF46}"/>
          </ac:spMkLst>
        </pc:spChg>
        <pc:spChg chg="mod">
          <ac:chgData name="Jackson Lam" userId="32eacf31-ef64-4152-a98e-82afd854682f" providerId="ADAL" clId="{6831F37E-B00D-4272-B45F-178D2141ED1B}" dt="2021-08-11T03:33:44.191" v="1393" actId="6549"/>
          <ac:spMkLst>
            <pc:docMk/>
            <pc:sldMk cId="1613082740" sldId="348"/>
            <ac:spMk id="16" creationId="{DFE1812A-654B-4EF7-A135-BE46F7D6A8DE}"/>
          </ac:spMkLst>
        </pc:spChg>
        <pc:spChg chg="add mod">
          <ac:chgData name="Jackson Lam" userId="32eacf31-ef64-4152-a98e-82afd854682f" providerId="ADAL" clId="{6831F37E-B00D-4272-B45F-178D2141ED1B}" dt="2021-08-11T05:55:31.198" v="1934" actId="1076"/>
          <ac:spMkLst>
            <pc:docMk/>
            <pc:sldMk cId="1613082740" sldId="348"/>
            <ac:spMk id="17" creationId="{3A43D40F-68C0-4045-BD9B-98C901D02E93}"/>
          </ac:spMkLst>
        </pc:spChg>
        <pc:graphicFrameChg chg="mod">
          <ac:chgData name="Jackson Lam" userId="32eacf31-ef64-4152-a98e-82afd854682f" providerId="ADAL" clId="{6831F37E-B00D-4272-B45F-178D2141ED1B}" dt="2021-08-11T05:55:26.599" v="1933" actId="1076"/>
          <ac:graphicFrameMkLst>
            <pc:docMk/>
            <pc:sldMk cId="1613082740" sldId="348"/>
            <ac:graphicFrameMk id="6" creationId="{C1EF487A-9EA6-40DF-B4E8-F9603639F35A}"/>
          </ac:graphicFrameMkLst>
        </pc:graphicFrameChg>
        <pc:picChg chg="add mod">
          <ac:chgData name="Jackson Lam" userId="32eacf31-ef64-4152-a98e-82afd854682f" providerId="ADAL" clId="{6831F37E-B00D-4272-B45F-178D2141ED1B}" dt="2021-08-11T05:55:32.911" v="1935" actId="1076"/>
          <ac:picMkLst>
            <pc:docMk/>
            <pc:sldMk cId="1613082740" sldId="348"/>
            <ac:picMk id="18" creationId="{5B277DDF-CDEE-430C-ABDE-45D1F9E31BC6}"/>
          </ac:picMkLst>
        </pc:picChg>
      </pc:sldChg>
      <pc:sldChg chg="modSp add mod">
        <pc:chgData name="Jackson Lam" userId="32eacf31-ef64-4152-a98e-82afd854682f" providerId="ADAL" clId="{6831F37E-B00D-4272-B45F-178D2141ED1B}" dt="2021-08-11T04:08:06.515" v="1870" actId="20577"/>
        <pc:sldMkLst>
          <pc:docMk/>
          <pc:sldMk cId="558045127" sldId="349"/>
        </pc:sldMkLst>
        <pc:spChg chg="mod">
          <ac:chgData name="Jackson Lam" userId="32eacf31-ef64-4152-a98e-82afd854682f" providerId="ADAL" clId="{6831F37E-B00D-4272-B45F-178D2141ED1B}" dt="2021-08-11T04:08:06.515" v="1870" actId="20577"/>
          <ac:spMkLst>
            <pc:docMk/>
            <pc:sldMk cId="558045127" sldId="349"/>
            <ac:spMk id="4" creationId="{A12BD7FD-D3A8-4AA5-98A9-5A3108E1DC6A}"/>
          </ac:spMkLst>
        </pc:spChg>
      </pc:sldChg>
    </pc:docChg>
  </pc:docChgLst>
  <pc:docChgLst>
    <pc:chgData name="Elva Lee" userId="e80289c2-95ec-4a86-9169-067b430f8ef3" providerId="ADAL" clId="{7EC66917-9473-4818-AEC1-02482618FC3A}"/>
    <pc:docChg chg="custSel addSld delSld modSld sldOrd">
      <pc:chgData name="Elva Lee" userId="e80289c2-95ec-4a86-9169-067b430f8ef3" providerId="ADAL" clId="{7EC66917-9473-4818-AEC1-02482618FC3A}" dt="2021-07-15T02:19:20.512" v="2015"/>
      <pc:docMkLst>
        <pc:docMk/>
      </pc:docMkLst>
      <pc:sldChg chg="addSp modSp mod setBg">
        <pc:chgData name="Elva Lee" userId="e80289c2-95ec-4a86-9169-067b430f8ef3" providerId="ADAL" clId="{7EC66917-9473-4818-AEC1-02482618FC3A}" dt="2021-07-15T02:14:24.413" v="1742" actId="20577"/>
        <pc:sldMkLst>
          <pc:docMk/>
          <pc:sldMk cId="4090623248" sldId="257"/>
        </pc:sldMkLst>
        <pc:spChg chg="mod">
          <ac:chgData name="Elva Lee" userId="e80289c2-95ec-4a86-9169-067b430f8ef3" providerId="ADAL" clId="{7EC66917-9473-4818-AEC1-02482618FC3A}" dt="2021-07-15T02:14:24.413" v="1742" actId="20577"/>
          <ac:spMkLst>
            <pc:docMk/>
            <pc:sldMk cId="4090623248" sldId="257"/>
            <ac:spMk id="2" creationId="{1868EE6A-B2D1-2146-8CCB-A306E828CA49}"/>
          </ac:spMkLst>
        </pc:spChg>
        <pc:spChg chg="mod">
          <ac:chgData name="Elva Lee" userId="e80289c2-95ec-4a86-9169-067b430f8ef3" providerId="ADAL" clId="{7EC66917-9473-4818-AEC1-02482618FC3A}" dt="2021-07-15T01:53:23.403" v="514" actId="26606"/>
          <ac:spMkLst>
            <pc:docMk/>
            <pc:sldMk cId="4090623248" sldId="257"/>
            <ac:spMk id="3" creationId="{5EA260A6-B058-A544-A5BC-BB93871CE707}"/>
          </ac:spMkLst>
        </pc:spChg>
        <pc:spChg chg="add">
          <ac:chgData name="Elva Lee" userId="e80289c2-95ec-4a86-9169-067b430f8ef3" providerId="ADAL" clId="{7EC66917-9473-4818-AEC1-02482618FC3A}" dt="2021-07-15T01:53:23.403" v="514" actId="26606"/>
          <ac:spMkLst>
            <pc:docMk/>
            <pc:sldMk cId="4090623248" sldId="257"/>
            <ac:spMk id="9" creationId="{91F32EBA-ED97-466E-8CFA-8382584155D0}"/>
          </ac:spMkLst>
        </pc:spChg>
        <pc:spChg chg="add">
          <ac:chgData name="Elva Lee" userId="e80289c2-95ec-4a86-9169-067b430f8ef3" providerId="ADAL" clId="{7EC66917-9473-4818-AEC1-02482618FC3A}" dt="2021-07-15T01:53:23.403" v="514" actId="26606"/>
          <ac:spMkLst>
            <pc:docMk/>
            <pc:sldMk cId="4090623248" sldId="257"/>
            <ac:spMk id="11" creationId="{62A38935-BB53-4DF7-A56E-48DD25B685D7}"/>
          </ac:spMkLst>
        </pc:spChg>
        <pc:picChg chg="add mod">
          <ac:chgData name="Elva Lee" userId="e80289c2-95ec-4a86-9169-067b430f8ef3" providerId="ADAL" clId="{7EC66917-9473-4818-AEC1-02482618FC3A}" dt="2021-07-15T01:53:23.403" v="514" actId="26606"/>
          <ac:picMkLst>
            <pc:docMk/>
            <pc:sldMk cId="4090623248" sldId="257"/>
            <ac:picMk id="4" creationId="{4E01A479-6F94-4357-BF7E-02202E98B50D}"/>
          </ac:picMkLst>
        </pc:picChg>
      </pc:sldChg>
      <pc:sldChg chg="modSp mod">
        <pc:chgData name="Elva Lee" userId="e80289c2-95ec-4a86-9169-067b430f8ef3" providerId="ADAL" clId="{7EC66917-9473-4818-AEC1-02482618FC3A}" dt="2021-07-15T01:52:18.596" v="465"/>
        <pc:sldMkLst>
          <pc:docMk/>
          <pc:sldMk cId="4236908781" sldId="258"/>
        </pc:sldMkLst>
        <pc:spChg chg="mod">
          <ac:chgData name="Elva Lee" userId="e80289c2-95ec-4a86-9169-067b430f8ef3" providerId="ADAL" clId="{7EC66917-9473-4818-AEC1-02482618FC3A}" dt="2021-07-15T01:52:11.020" v="449"/>
          <ac:spMkLst>
            <pc:docMk/>
            <pc:sldMk cId="4236908781" sldId="258"/>
            <ac:spMk id="4" creationId="{86A554B0-A445-1245-BD58-6CFDC0D9E59E}"/>
          </ac:spMkLst>
        </pc:spChg>
        <pc:spChg chg="mod">
          <ac:chgData name="Elva Lee" userId="e80289c2-95ec-4a86-9169-067b430f8ef3" providerId="ADAL" clId="{7EC66917-9473-4818-AEC1-02482618FC3A}" dt="2021-07-15T01:52:18.596" v="465"/>
          <ac:spMkLst>
            <pc:docMk/>
            <pc:sldMk cId="4236908781" sldId="258"/>
            <ac:spMk id="5" creationId="{5B9944A9-964E-7547-A6AF-AE9492596B2D}"/>
          </ac:spMkLst>
        </pc:spChg>
      </pc:sldChg>
      <pc:sldChg chg="addSp delSp modSp del mod setBg">
        <pc:chgData name="Elva Lee" userId="e80289c2-95ec-4a86-9169-067b430f8ef3" providerId="ADAL" clId="{7EC66917-9473-4818-AEC1-02482618FC3A}" dt="2021-07-15T01:54:24.078" v="528" actId="2696"/>
        <pc:sldMkLst>
          <pc:docMk/>
          <pc:sldMk cId="1453481634" sldId="260"/>
        </pc:sldMkLst>
        <pc:spChg chg="mod">
          <ac:chgData name="Elva Lee" userId="e80289c2-95ec-4a86-9169-067b430f8ef3" providerId="ADAL" clId="{7EC66917-9473-4818-AEC1-02482618FC3A}" dt="2021-07-15T01:54:08.540" v="523" actId="1076"/>
          <ac:spMkLst>
            <pc:docMk/>
            <pc:sldMk cId="1453481634" sldId="260"/>
            <ac:spMk id="4" creationId="{53008CE2-852C-AE4E-9271-4DE5E3B99588}"/>
          </ac:spMkLst>
        </pc:spChg>
        <pc:spChg chg="add">
          <ac:chgData name="Elva Lee" userId="e80289c2-95ec-4a86-9169-067b430f8ef3" providerId="ADAL" clId="{7EC66917-9473-4818-AEC1-02482618FC3A}" dt="2021-07-15T01:53:59.672" v="522" actId="26606"/>
          <ac:spMkLst>
            <pc:docMk/>
            <pc:sldMk cId="1453481634" sldId="260"/>
            <ac:spMk id="13" creationId="{3E443FD7-A66B-4AA0-872D-B088B9BC5F17}"/>
          </ac:spMkLst>
        </pc:spChg>
        <pc:spChg chg="add">
          <ac:chgData name="Elva Lee" userId="e80289c2-95ec-4a86-9169-067b430f8ef3" providerId="ADAL" clId="{7EC66917-9473-4818-AEC1-02482618FC3A}" dt="2021-07-15T01:53:59.672" v="522" actId="26606"/>
          <ac:spMkLst>
            <pc:docMk/>
            <pc:sldMk cId="1453481634" sldId="260"/>
            <ac:spMk id="15" creationId="{C04BE0EF-3561-49B4-9A29-F283168A91C7}"/>
          </ac:spMkLst>
        </pc:spChg>
        <pc:picChg chg="del mod">
          <ac:chgData name="Elva Lee" userId="e80289c2-95ec-4a86-9169-067b430f8ef3" providerId="ADAL" clId="{7EC66917-9473-4818-AEC1-02482618FC3A}" dt="2021-07-15T01:53:45.958" v="520" actId="21"/>
          <ac:picMkLst>
            <pc:docMk/>
            <pc:sldMk cId="1453481634" sldId="260"/>
            <ac:picMk id="5" creationId="{90125E41-86D8-3541-9216-19698850823B}"/>
          </ac:picMkLst>
        </pc:picChg>
        <pc:picChg chg="del">
          <ac:chgData name="Elva Lee" userId="e80289c2-95ec-4a86-9169-067b430f8ef3" providerId="ADAL" clId="{7EC66917-9473-4818-AEC1-02482618FC3A}" dt="2021-07-15T01:53:04.162" v="511" actId="21"/>
          <ac:picMkLst>
            <pc:docMk/>
            <pc:sldMk cId="1453481634" sldId="260"/>
            <ac:picMk id="6" creationId="{EE403312-7E04-C54A-BD97-5E03D6DFA069}"/>
          </ac:picMkLst>
        </pc:picChg>
        <pc:picChg chg="del">
          <ac:chgData name="Elva Lee" userId="e80289c2-95ec-4a86-9169-067b430f8ef3" providerId="ADAL" clId="{7EC66917-9473-4818-AEC1-02482618FC3A}" dt="2021-07-15T01:53:30.020" v="515" actId="21"/>
          <ac:picMkLst>
            <pc:docMk/>
            <pc:sldMk cId="1453481634" sldId="260"/>
            <ac:picMk id="7" creationId="{AF03FD89-80FA-454D-9239-F70689103C48}"/>
          </ac:picMkLst>
        </pc:picChg>
        <pc:picChg chg="add del mod">
          <ac:chgData name="Elva Lee" userId="e80289c2-95ec-4a86-9169-067b430f8ef3" providerId="ADAL" clId="{7EC66917-9473-4818-AEC1-02482618FC3A}" dt="2021-07-15T01:54:19.420" v="526" actId="21"/>
          <ac:picMkLst>
            <pc:docMk/>
            <pc:sldMk cId="1453481634" sldId="260"/>
            <ac:picMk id="8" creationId="{3E2AD1EB-8A02-436A-B592-3A92F7525CF5}"/>
          </ac:picMkLst>
        </pc:picChg>
      </pc:sldChg>
      <pc:sldChg chg="ord">
        <pc:chgData name="Elva Lee" userId="e80289c2-95ec-4a86-9169-067b430f8ef3" providerId="ADAL" clId="{7EC66917-9473-4818-AEC1-02482618FC3A}" dt="2021-07-15T02:14:19.554" v="1738"/>
        <pc:sldMkLst>
          <pc:docMk/>
          <pc:sldMk cId="338586186" sldId="261"/>
        </pc:sldMkLst>
      </pc:sldChg>
      <pc:sldChg chg="addSp delSp modSp mod ord">
        <pc:chgData name="Elva Lee" userId="e80289c2-95ec-4a86-9169-067b430f8ef3" providerId="ADAL" clId="{7EC66917-9473-4818-AEC1-02482618FC3A}" dt="2021-07-15T02:19:20.512" v="2015"/>
        <pc:sldMkLst>
          <pc:docMk/>
          <pc:sldMk cId="208529219" sldId="262"/>
        </pc:sldMkLst>
        <pc:spChg chg="add mod">
          <ac:chgData name="Elva Lee" userId="e80289c2-95ec-4a86-9169-067b430f8ef3" providerId="ADAL" clId="{7EC66917-9473-4818-AEC1-02482618FC3A}" dt="2021-07-15T02:14:55.197" v="1781" actId="1076"/>
          <ac:spMkLst>
            <pc:docMk/>
            <pc:sldMk cId="208529219" sldId="262"/>
            <ac:spMk id="2" creationId="{221AC07F-0463-4770-B1FD-FC4EF896527D}"/>
          </ac:spMkLst>
        </pc:spChg>
        <pc:spChg chg="add mod">
          <ac:chgData name="Elva Lee" userId="e80289c2-95ec-4a86-9169-067b430f8ef3" providerId="ADAL" clId="{7EC66917-9473-4818-AEC1-02482618FC3A}" dt="2021-07-15T02:19:20.512" v="2015"/>
          <ac:spMkLst>
            <pc:docMk/>
            <pc:sldMk cId="208529219" sldId="262"/>
            <ac:spMk id="3" creationId="{D13F1FAD-99C3-4E80-94C1-88BDA69674DE}"/>
          </ac:spMkLst>
        </pc:spChg>
        <pc:picChg chg="add del mod">
          <ac:chgData name="Elva Lee" userId="e80289c2-95ec-4a86-9169-067b430f8ef3" providerId="ADAL" clId="{7EC66917-9473-4818-AEC1-02482618FC3A}" dt="2021-07-15T02:19:05.177" v="1963" actId="478"/>
          <ac:picMkLst>
            <pc:docMk/>
            <pc:sldMk cId="208529219" sldId="262"/>
            <ac:picMk id="4" creationId="{F694B35F-8242-4D65-B717-75F4489E3CB5}"/>
          </ac:picMkLst>
        </pc:picChg>
      </pc:sldChg>
      <pc:sldChg chg="addSp delSp modSp add del mod ord">
        <pc:chgData name="Elva Lee" userId="e80289c2-95ec-4a86-9169-067b430f8ef3" providerId="ADAL" clId="{7EC66917-9473-4818-AEC1-02482618FC3A}" dt="2021-07-15T01:57:31.139" v="909" actId="2696"/>
        <pc:sldMkLst>
          <pc:docMk/>
          <pc:sldMk cId="3375024018" sldId="264"/>
        </pc:sldMkLst>
        <pc:spChg chg="mod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2" creationId="{1868EE6A-B2D1-2146-8CCB-A306E828CA49}"/>
          </ac:spMkLst>
        </pc:spChg>
        <pc:spChg chg="mod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3" creationId="{5EA260A6-B058-A544-A5BC-BB93871CE707}"/>
          </ac:spMkLst>
        </pc:spChg>
        <pc:spChg chg="del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9" creationId="{91F32EBA-ED97-466E-8CFA-8382584155D0}"/>
          </ac:spMkLst>
        </pc:spChg>
        <pc:spChg chg="del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11" creationId="{62A38935-BB53-4DF7-A56E-48DD25B685D7}"/>
          </ac:spMkLst>
        </pc:spChg>
        <pc:spChg chg="add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16" creationId="{3E443FD7-A66B-4AA0-872D-B088B9BC5F17}"/>
          </ac:spMkLst>
        </pc:spChg>
        <pc:spChg chg="add">
          <ac:chgData name="Elva Lee" userId="e80289c2-95ec-4a86-9169-067b430f8ef3" providerId="ADAL" clId="{7EC66917-9473-4818-AEC1-02482618FC3A}" dt="2021-07-15T01:53:39.925" v="519" actId="26606"/>
          <ac:spMkLst>
            <pc:docMk/>
            <pc:sldMk cId="3375024018" sldId="264"/>
            <ac:spMk id="18" creationId="{C04BE0EF-3561-49B4-9A29-F283168A91C7}"/>
          </ac:spMkLst>
        </pc:spChg>
        <pc:picChg chg="del">
          <ac:chgData name="Elva Lee" userId="e80289c2-95ec-4a86-9169-067b430f8ef3" providerId="ADAL" clId="{7EC66917-9473-4818-AEC1-02482618FC3A}" dt="2021-07-15T01:53:35.881" v="517" actId="478"/>
          <ac:picMkLst>
            <pc:docMk/>
            <pc:sldMk cId="3375024018" sldId="264"/>
            <ac:picMk id="4" creationId="{4E01A479-6F94-4357-BF7E-02202E98B50D}"/>
          </ac:picMkLst>
        </pc:picChg>
        <pc:picChg chg="add del mod">
          <ac:chgData name="Elva Lee" userId="e80289c2-95ec-4a86-9169-067b430f8ef3" providerId="ADAL" clId="{7EC66917-9473-4818-AEC1-02482618FC3A}" dt="2021-07-15T01:57:21.116" v="907" actId="21"/>
          <ac:picMkLst>
            <pc:docMk/>
            <pc:sldMk cId="3375024018" sldId="264"/>
            <ac:picMk id="7" creationId="{F7DB1A77-6FD7-4C19-9B97-876E3E96BCC3}"/>
          </ac:picMkLst>
        </pc:picChg>
      </pc:sldChg>
      <pc:sldChg chg="addSp delSp modSp add mod ord">
        <pc:chgData name="Elva Lee" userId="e80289c2-95ec-4a86-9169-067b430f8ef3" providerId="ADAL" clId="{7EC66917-9473-4818-AEC1-02482618FC3A}" dt="2021-07-15T02:13:06.366" v="1678" actId="1076"/>
        <pc:sldMkLst>
          <pc:docMk/>
          <pc:sldMk cId="3449069583" sldId="265"/>
        </pc:sldMkLst>
        <pc:spChg chg="mod">
          <ac:chgData name="Elva Lee" userId="e80289c2-95ec-4a86-9169-067b430f8ef3" providerId="ADAL" clId="{7EC66917-9473-4818-AEC1-02482618FC3A}" dt="2021-07-15T02:13:02.582" v="1677" actId="1076"/>
          <ac:spMkLst>
            <pc:docMk/>
            <pc:sldMk cId="3449069583" sldId="265"/>
            <ac:spMk id="2" creationId="{1868EE6A-B2D1-2146-8CCB-A306E828CA49}"/>
          </ac:spMkLst>
        </pc:spChg>
        <pc:spChg chg="mod">
          <ac:chgData name="Elva Lee" userId="e80289c2-95ec-4a86-9169-067b430f8ef3" providerId="ADAL" clId="{7EC66917-9473-4818-AEC1-02482618FC3A}" dt="2021-07-15T02:13:06.366" v="1678" actId="1076"/>
          <ac:spMkLst>
            <pc:docMk/>
            <pc:sldMk cId="3449069583" sldId="265"/>
            <ac:spMk id="3" creationId="{5EA260A6-B058-A544-A5BC-BB93871CE707}"/>
          </ac:spMkLst>
        </pc:spChg>
        <pc:picChg chg="del">
          <ac:chgData name="Elva Lee" userId="e80289c2-95ec-4a86-9169-067b430f8ef3" providerId="ADAL" clId="{7EC66917-9473-4818-AEC1-02482618FC3A}" dt="2021-07-15T01:54:17.029" v="525" actId="478"/>
          <ac:picMkLst>
            <pc:docMk/>
            <pc:sldMk cId="3449069583" sldId="265"/>
            <ac:picMk id="4" creationId="{4E01A479-6F94-4357-BF7E-02202E98B50D}"/>
          </ac:picMkLst>
        </pc:picChg>
        <pc:picChg chg="add mod">
          <ac:chgData name="Elva Lee" userId="e80289c2-95ec-4a86-9169-067b430f8ef3" providerId="ADAL" clId="{7EC66917-9473-4818-AEC1-02482618FC3A}" dt="2021-07-15T01:54:21.688" v="527"/>
          <ac:picMkLst>
            <pc:docMk/>
            <pc:sldMk cId="3449069583" sldId="265"/>
            <ac:picMk id="7" creationId="{C0B448B0-0DD6-468F-B3EB-FB5DFECB38A9}"/>
          </ac:picMkLst>
        </pc:picChg>
      </pc:sldChg>
      <pc:sldChg chg="addSp delSp modSp add mod ord">
        <pc:chgData name="Elva Lee" userId="e80289c2-95ec-4a86-9169-067b430f8ef3" providerId="ADAL" clId="{7EC66917-9473-4818-AEC1-02482618FC3A}" dt="2021-07-15T02:12:46.161" v="1676"/>
        <pc:sldMkLst>
          <pc:docMk/>
          <pc:sldMk cId="2530546790" sldId="266"/>
        </pc:sldMkLst>
        <pc:spChg chg="mod">
          <ac:chgData name="Elva Lee" userId="e80289c2-95ec-4a86-9169-067b430f8ef3" providerId="ADAL" clId="{7EC66917-9473-4818-AEC1-02482618FC3A}" dt="2021-07-15T02:11:31.417" v="1449" actId="1076"/>
          <ac:spMkLst>
            <pc:docMk/>
            <pc:sldMk cId="2530546790" sldId="266"/>
            <ac:spMk id="2" creationId="{1868EE6A-B2D1-2146-8CCB-A306E828CA49}"/>
          </ac:spMkLst>
        </pc:spChg>
        <pc:spChg chg="mod">
          <ac:chgData name="Elva Lee" userId="e80289c2-95ec-4a86-9169-067b430f8ef3" providerId="ADAL" clId="{7EC66917-9473-4818-AEC1-02482618FC3A}" dt="2021-07-15T02:12:46.161" v="1676"/>
          <ac:spMkLst>
            <pc:docMk/>
            <pc:sldMk cId="2530546790" sldId="266"/>
            <ac:spMk id="3" creationId="{5EA260A6-B058-A544-A5BC-BB93871CE707}"/>
          </ac:spMkLst>
        </pc:spChg>
        <pc:picChg chg="del">
          <ac:chgData name="Elva Lee" userId="e80289c2-95ec-4a86-9169-067b430f8ef3" providerId="ADAL" clId="{7EC66917-9473-4818-AEC1-02482618FC3A}" dt="2021-07-15T01:57:18.724" v="906" actId="478"/>
          <ac:picMkLst>
            <pc:docMk/>
            <pc:sldMk cId="2530546790" sldId="266"/>
            <ac:picMk id="4" creationId="{4E01A479-6F94-4357-BF7E-02202E98B50D}"/>
          </ac:picMkLst>
        </pc:picChg>
        <pc:picChg chg="add mod">
          <ac:chgData name="Elva Lee" userId="e80289c2-95ec-4a86-9169-067b430f8ef3" providerId="ADAL" clId="{7EC66917-9473-4818-AEC1-02482618FC3A}" dt="2021-07-15T01:57:23.151" v="908"/>
          <ac:picMkLst>
            <pc:docMk/>
            <pc:sldMk cId="2530546790" sldId="266"/>
            <ac:picMk id="7" creationId="{454FE3EE-68C4-47A7-BE45-26E15E8C23FB}"/>
          </ac:picMkLst>
        </pc:picChg>
      </pc:sldChg>
    </pc:docChg>
  </pc:docChgLst>
  <pc:docChgLst>
    <pc:chgData name="Jackson Lam" userId="S::jackson.lam@acsohk.org.hk::32eacf31-ef64-4152-a98e-82afd854682f" providerId="AD" clId="Web-{6B436A56-B118-F3EF-56C5-2EB2B19B7D8A}"/>
    <pc:docChg chg="addSld modSld">
      <pc:chgData name="Jackson Lam" userId="S::jackson.lam@acsohk.org.hk::32eacf31-ef64-4152-a98e-82afd854682f" providerId="AD" clId="Web-{6B436A56-B118-F3EF-56C5-2EB2B19B7D8A}" dt="2021-08-12T15:30:52.052" v="269" actId="1076"/>
      <pc:docMkLst>
        <pc:docMk/>
      </pc:docMkLst>
      <pc:sldChg chg="modSp">
        <pc:chgData name="Jackson Lam" userId="S::jackson.lam@acsohk.org.hk::32eacf31-ef64-4152-a98e-82afd854682f" providerId="AD" clId="Web-{6B436A56-B118-F3EF-56C5-2EB2B19B7D8A}" dt="2021-08-12T14:39:37.024" v="0" actId="20577"/>
        <pc:sldMkLst>
          <pc:docMk/>
          <pc:sldMk cId="3449069583" sldId="265"/>
        </pc:sldMkLst>
        <pc:spChg chg="mod">
          <ac:chgData name="Jackson Lam" userId="S::jackson.lam@acsohk.org.hk::32eacf31-ef64-4152-a98e-82afd854682f" providerId="AD" clId="Web-{6B436A56-B118-F3EF-56C5-2EB2B19B7D8A}" dt="2021-08-12T14:39:37.024" v="0" actId="20577"/>
          <ac:spMkLst>
            <pc:docMk/>
            <pc:sldMk cId="3449069583" sldId="265"/>
            <ac:spMk id="3" creationId="{5EA260A6-B058-A544-A5BC-BB93871CE707}"/>
          </ac:spMkLst>
        </pc:spChg>
      </pc:sldChg>
      <pc:sldChg chg="modSp">
        <pc:chgData name="Jackson Lam" userId="S::jackson.lam@acsohk.org.hk::32eacf31-ef64-4152-a98e-82afd854682f" providerId="AD" clId="Web-{6B436A56-B118-F3EF-56C5-2EB2B19B7D8A}" dt="2021-08-12T14:40:24.166" v="5" actId="20577"/>
        <pc:sldMkLst>
          <pc:docMk/>
          <pc:sldMk cId="300232966" sldId="278"/>
        </pc:sldMkLst>
        <pc:spChg chg="mod">
          <ac:chgData name="Jackson Lam" userId="S::jackson.lam@acsohk.org.hk::32eacf31-ef64-4152-a98e-82afd854682f" providerId="AD" clId="Web-{6B436A56-B118-F3EF-56C5-2EB2B19B7D8A}" dt="2021-08-12T14:40:24.166" v="5" actId="20577"/>
          <ac:spMkLst>
            <pc:docMk/>
            <pc:sldMk cId="300232966" sldId="278"/>
            <ac:spMk id="5" creationId="{688186EB-B8B0-4EAC-A26C-4B79ADCFE385}"/>
          </ac:spMkLst>
        </pc:spChg>
      </pc:sldChg>
      <pc:sldChg chg="addSp modSp">
        <pc:chgData name="Jackson Lam" userId="S::jackson.lam@acsohk.org.hk::32eacf31-ef64-4152-a98e-82afd854682f" providerId="AD" clId="Web-{6B436A56-B118-F3EF-56C5-2EB2B19B7D8A}" dt="2021-08-12T14:47:29.643" v="51" actId="1076"/>
        <pc:sldMkLst>
          <pc:docMk/>
          <pc:sldMk cId="3506963528" sldId="286"/>
        </pc:sldMkLst>
        <pc:spChg chg="add mod">
          <ac:chgData name="Jackson Lam" userId="S::jackson.lam@acsohk.org.hk::32eacf31-ef64-4152-a98e-82afd854682f" providerId="AD" clId="Web-{6B436A56-B118-F3EF-56C5-2EB2B19B7D8A}" dt="2021-08-12T14:47:29.643" v="51" actId="1076"/>
          <ac:spMkLst>
            <pc:docMk/>
            <pc:sldMk cId="3506963528" sldId="286"/>
            <ac:spMk id="2" creationId="{9E3EE129-D2A9-483B-AD96-7448EB178851}"/>
          </ac:spMkLst>
        </pc:spChg>
        <pc:spChg chg="mod">
          <ac:chgData name="Jackson Lam" userId="S::jackson.lam@acsohk.org.hk::32eacf31-ef64-4152-a98e-82afd854682f" providerId="AD" clId="Web-{6B436A56-B118-F3EF-56C5-2EB2B19B7D8A}" dt="2021-08-12T14:47:27.080" v="50" actId="20577"/>
          <ac:spMkLst>
            <pc:docMk/>
            <pc:sldMk cId="3506963528" sldId="286"/>
            <ac:spMk id="14" creationId="{B44EEF6B-CBA6-4F96-9A71-153378AC704F}"/>
          </ac:spMkLst>
        </pc:spChg>
      </pc:sldChg>
      <pc:sldChg chg="modSp">
        <pc:chgData name="Jackson Lam" userId="S::jackson.lam@acsohk.org.hk::32eacf31-ef64-4152-a98e-82afd854682f" providerId="AD" clId="Web-{6B436A56-B118-F3EF-56C5-2EB2B19B7D8A}" dt="2021-08-12T14:41:39.667" v="10" actId="20577"/>
        <pc:sldMkLst>
          <pc:docMk/>
          <pc:sldMk cId="2048025620" sldId="320"/>
        </pc:sldMkLst>
        <pc:spChg chg="mod">
          <ac:chgData name="Jackson Lam" userId="S::jackson.lam@acsohk.org.hk::32eacf31-ef64-4152-a98e-82afd854682f" providerId="AD" clId="Web-{6B436A56-B118-F3EF-56C5-2EB2B19B7D8A}" dt="2021-08-12T14:41:39.667" v="10" actId="20577"/>
          <ac:spMkLst>
            <pc:docMk/>
            <pc:sldMk cId="2048025620" sldId="320"/>
            <ac:spMk id="13" creationId="{D45DAE5F-65F9-49B7-8A9B-DD8B78D6F49B}"/>
          </ac:spMkLst>
        </pc:spChg>
      </pc:sldChg>
      <pc:sldChg chg="addAnim modAnim">
        <pc:chgData name="Jackson Lam" userId="S::jackson.lam@acsohk.org.hk::32eacf31-ef64-4152-a98e-82afd854682f" providerId="AD" clId="Web-{6B436A56-B118-F3EF-56C5-2EB2B19B7D8A}" dt="2021-08-12T14:42:26.871" v="16"/>
        <pc:sldMkLst>
          <pc:docMk/>
          <pc:sldMk cId="2433723929" sldId="321"/>
        </pc:sldMkLst>
      </pc:sldChg>
      <pc:sldChg chg="addSp modSp">
        <pc:chgData name="Jackson Lam" userId="S::jackson.lam@acsohk.org.hk::32eacf31-ef64-4152-a98e-82afd854682f" providerId="AD" clId="Web-{6B436A56-B118-F3EF-56C5-2EB2B19B7D8A}" dt="2021-08-12T14:47:42.065" v="53" actId="20577"/>
        <pc:sldMkLst>
          <pc:docMk/>
          <pc:sldMk cId="3752705143" sldId="326"/>
        </pc:sldMkLst>
        <pc:spChg chg="add mod">
          <ac:chgData name="Jackson Lam" userId="S::jackson.lam@acsohk.org.hk::32eacf31-ef64-4152-a98e-82afd854682f" providerId="AD" clId="Web-{6B436A56-B118-F3EF-56C5-2EB2B19B7D8A}" dt="2021-08-12T14:47:32.408" v="52" actId="1076"/>
          <ac:spMkLst>
            <pc:docMk/>
            <pc:sldMk cId="3752705143" sldId="326"/>
            <ac:spMk id="3" creationId="{BF438C83-DC9F-48FD-95E6-48A96EF89D56}"/>
          </ac:spMkLst>
        </pc:spChg>
        <pc:spChg chg="mod">
          <ac:chgData name="Jackson Lam" userId="S::jackson.lam@acsohk.org.hk::32eacf31-ef64-4152-a98e-82afd854682f" providerId="AD" clId="Web-{6B436A56-B118-F3EF-56C5-2EB2B19B7D8A}" dt="2021-08-12T14:47:42.065" v="53" actId="20577"/>
          <ac:spMkLst>
            <pc:docMk/>
            <pc:sldMk cId="3752705143" sldId="326"/>
            <ac:spMk id="9" creationId="{AA84272D-C2ED-4F03-9DE0-1ACF01762D38}"/>
          </ac:spMkLst>
        </pc:spChg>
      </pc:sldChg>
      <pc:sldChg chg="addSp delSp modSp addAnim modAnim">
        <pc:chgData name="Jackson Lam" userId="S::jackson.lam@acsohk.org.hk::32eacf31-ef64-4152-a98e-82afd854682f" providerId="AD" clId="Web-{6B436A56-B118-F3EF-56C5-2EB2B19B7D8A}" dt="2021-08-12T15:29:22.972" v="255"/>
        <pc:sldMkLst>
          <pc:docMk/>
          <pc:sldMk cId="148717431" sldId="330"/>
        </pc:sldMkLst>
        <pc:spChg chg="mod">
          <ac:chgData name="Jackson Lam" userId="S::jackson.lam@acsohk.org.hk::32eacf31-ef64-4152-a98e-82afd854682f" providerId="AD" clId="Web-{6B436A56-B118-F3EF-56C5-2EB2B19B7D8A}" dt="2021-08-12T14:43:35.763" v="17" actId="1076"/>
          <ac:spMkLst>
            <pc:docMk/>
            <pc:sldMk cId="148717431" sldId="330"/>
            <ac:spMk id="9" creationId="{EE2D3071-3BC2-034F-A5AE-DFDBA26EA188}"/>
          </ac:spMkLst>
        </pc:spChg>
        <pc:spChg chg="del">
          <ac:chgData name="Jackson Lam" userId="S::jackson.lam@acsohk.org.hk::32eacf31-ef64-4152-a98e-82afd854682f" providerId="AD" clId="Web-{6B436A56-B118-F3EF-56C5-2EB2B19B7D8A}" dt="2021-08-12T14:43:54.701" v="22"/>
          <ac:spMkLst>
            <pc:docMk/>
            <pc:sldMk cId="148717431" sldId="330"/>
            <ac:spMk id="12" creationId="{C4F8E816-7A39-4CCB-A6C0-86F309D33814}"/>
          </ac:spMkLst>
        </pc:spChg>
        <pc:spChg chg="mod">
          <ac:chgData name="Jackson Lam" userId="S::jackson.lam@acsohk.org.hk::32eacf31-ef64-4152-a98e-82afd854682f" providerId="AD" clId="Web-{6B436A56-B118-F3EF-56C5-2EB2B19B7D8A}" dt="2021-08-12T14:44:03.561" v="24" actId="1076"/>
          <ac:spMkLst>
            <pc:docMk/>
            <pc:sldMk cId="148717431" sldId="330"/>
            <ac:spMk id="26" creationId="{CFAF9BA3-56F0-49C3-9EDE-775E1A13171C}"/>
          </ac:spMkLst>
        </pc:spChg>
        <pc:grpChg chg="mod">
          <ac:chgData name="Jackson Lam" userId="S::jackson.lam@acsohk.org.hk::32eacf31-ef64-4152-a98e-82afd854682f" providerId="AD" clId="Web-{6B436A56-B118-F3EF-56C5-2EB2B19B7D8A}" dt="2021-08-12T14:44:03.576" v="25" actId="1076"/>
          <ac:grpSpMkLst>
            <pc:docMk/>
            <pc:sldMk cId="148717431" sldId="330"/>
            <ac:grpSpMk id="6" creationId="{1678CC42-A65B-49B3-8BE2-B6D1C3B1E92F}"/>
          </ac:grpSpMkLst>
        </pc:grpChg>
        <pc:picChg chg="add mod">
          <ac:chgData name="Jackson Lam" userId="S::jackson.lam@acsohk.org.hk::32eacf31-ef64-4152-a98e-82afd854682f" providerId="AD" clId="Web-{6B436A56-B118-F3EF-56C5-2EB2B19B7D8A}" dt="2021-08-12T14:44:08.529" v="28" actId="1076"/>
          <ac:picMkLst>
            <pc:docMk/>
            <pc:sldMk cId="148717431" sldId="330"/>
            <ac:picMk id="2" creationId="{0245DEE3-DC4A-4CDE-88D2-C2E8150791E4}"/>
          </ac:picMkLst>
        </pc:picChg>
      </pc:sldChg>
      <pc:sldChg chg="addSp modSp addAnim modAnim">
        <pc:chgData name="Jackson Lam" userId="S::jackson.lam@acsohk.org.hk::32eacf31-ef64-4152-a98e-82afd854682f" providerId="AD" clId="Web-{6B436A56-B118-F3EF-56C5-2EB2B19B7D8A}" dt="2021-08-12T15:29:37.660" v="258" actId="1076"/>
        <pc:sldMkLst>
          <pc:docMk/>
          <pc:sldMk cId="1299470843" sldId="340"/>
        </pc:sldMkLst>
        <pc:spChg chg="mod">
          <ac:chgData name="Jackson Lam" userId="S::jackson.lam@acsohk.org.hk::32eacf31-ef64-4152-a98e-82afd854682f" providerId="AD" clId="Web-{6B436A56-B118-F3EF-56C5-2EB2B19B7D8A}" dt="2021-08-12T14:56:32.481" v="144" actId="1076"/>
          <ac:spMkLst>
            <pc:docMk/>
            <pc:sldMk cId="1299470843" sldId="340"/>
            <ac:spMk id="8" creationId="{4196C39F-5161-4DEF-B345-8BC03C4A5C8E}"/>
          </ac:spMkLst>
        </pc:spChg>
        <pc:spChg chg="mod">
          <ac:chgData name="Jackson Lam" userId="S::jackson.lam@acsohk.org.hk::32eacf31-ef64-4152-a98e-82afd854682f" providerId="AD" clId="Web-{6B436A56-B118-F3EF-56C5-2EB2B19B7D8A}" dt="2021-08-12T14:56:32.497" v="145" actId="1076"/>
          <ac:spMkLst>
            <pc:docMk/>
            <pc:sldMk cId="1299470843" sldId="340"/>
            <ac:spMk id="9" creationId="{D4C4915F-2251-44B2-9615-8282DBBC38C2}"/>
          </ac:spMkLst>
        </pc:spChg>
        <pc:spChg chg="mod">
          <ac:chgData name="Jackson Lam" userId="S::jackson.lam@acsohk.org.hk::32eacf31-ef64-4152-a98e-82afd854682f" providerId="AD" clId="Web-{6B436A56-B118-F3EF-56C5-2EB2B19B7D8A}" dt="2021-08-12T15:09:43.778" v="225" actId="1076"/>
          <ac:spMkLst>
            <pc:docMk/>
            <pc:sldMk cId="1299470843" sldId="340"/>
            <ac:spMk id="10" creationId="{F7F679CE-B581-4C71-8715-AA9D7C5ADCAA}"/>
          </ac:spMkLst>
        </pc:spChg>
        <pc:spChg chg="mod">
          <ac:chgData name="Jackson Lam" userId="S::jackson.lam@acsohk.org.hk::32eacf31-ef64-4152-a98e-82afd854682f" providerId="AD" clId="Web-{6B436A56-B118-F3EF-56C5-2EB2B19B7D8A}" dt="2021-08-12T14:56:35.903" v="149" actId="1076"/>
          <ac:spMkLst>
            <pc:docMk/>
            <pc:sldMk cId="1299470843" sldId="340"/>
            <ac:spMk id="11" creationId="{778C79A8-1493-4B3E-B8C0-19A27DB0AB63}"/>
          </ac:spMkLst>
        </pc:spChg>
        <pc:spChg chg="mod">
          <ac:chgData name="Jackson Lam" userId="S::jackson.lam@acsohk.org.hk::32eacf31-ef64-4152-a98e-82afd854682f" providerId="AD" clId="Web-{6B436A56-B118-F3EF-56C5-2EB2B19B7D8A}" dt="2021-08-12T14:56:32.544" v="148" actId="1076"/>
          <ac:spMkLst>
            <pc:docMk/>
            <pc:sldMk cId="1299470843" sldId="340"/>
            <ac:spMk id="12" creationId="{17AA0A9A-3801-4677-8054-B498F0C3AF46}"/>
          </ac:spMkLst>
        </pc:spChg>
        <pc:spChg chg="add mod">
          <ac:chgData name="Jackson Lam" userId="S::jackson.lam@acsohk.org.hk::32eacf31-ef64-4152-a98e-82afd854682f" providerId="AD" clId="Web-{6B436A56-B118-F3EF-56C5-2EB2B19B7D8A}" dt="2021-08-12T15:29:37.660" v="258" actId="1076"/>
          <ac:spMkLst>
            <pc:docMk/>
            <pc:sldMk cId="1299470843" sldId="340"/>
            <ac:spMk id="19" creationId="{B24E2E59-8ED3-45E7-83B0-83E6FA39430C}"/>
          </ac:spMkLst>
        </pc:spChg>
        <pc:graphicFrameChg chg="mod">
          <ac:chgData name="Jackson Lam" userId="S::jackson.lam@acsohk.org.hk::32eacf31-ef64-4152-a98e-82afd854682f" providerId="AD" clId="Web-{6B436A56-B118-F3EF-56C5-2EB2B19B7D8A}" dt="2021-08-12T14:56:32.466" v="143" actId="1076"/>
          <ac:graphicFrameMkLst>
            <pc:docMk/>
            <pc:sldMk cId="1299470843" sldId="340"/>
            <ac:graphicFrameMk id="6" creationId="{C1EF487A-9EA6-40DF-B4E8-F9603639F35A}"/>
          </ac:graphicFrameMkLst>
        </pc:graphicFrameChg>
      </pc:sldChg>
      <pc:sldChg chg="addSp delSp modSp">
        <pc:chgData name="Jackson Lam" userId="S::jackson.lam@acsohk.org.hk::32eacf31-ef64-4152-a98e-82afd854682f" providerId="AD" clId="Web-{6B436A56-B118-F3EF-56C5-2EB2B19B7D8A}" dt="2021-08-12T15:08:27.573" v="195" actId="20577"/>
        <pc:sldMkLst>
          <pc:docMk/>
          <pc:sldMk cId="2809450783" sldId="342"/>
        </pc:sldMkLst>
        <pc:spChg chg="add del mod">
          <ac:chgData name="Jackson Lam" userId="S::jackson.lam@acsohk.org.hk::32eacf31-ef64-4152-a98e-82afd854682f" providerId="AD" clId="Web-{6B436A56-B118-F3EF-56C5-2EB2B19B7D8A}" dt="2021-08-12T15:07:54.573" v="183"/>
          <ac:spMkLst>
            <pc:docMk/>
            <pc:sldMk cId="2809450783" sldId="342"/>
            <ac:spMk id="9" creationId="{437880E9-06DF-494E-8B8C-C676E4A74F82}"/>
          </ac:spMkLst>
        </pc:spChg>
        <pc:spChg chg="add del mod">
          <ac:chgData name="Jackson Lam" userId="S::jackson.lam@acsohk.org.hk::32eacf31-ef64-4152-a98e-82afd854682f" providerId="AD" clId="Web-{6B436A56-B118-F3EF-56C5-2EB2B19B7D8A}" dt="2021-08-12T15:07:59.370" v="189"/>
          <ac:spMkLst>
            <pc:docMk/>
            <pc:sldMk cId="2809450783" sldId="342"/>
            <ac:spMk id="11" creationId="{C24E66E4-B7E2-4FC3-A7E4-60D25EF3B61A}"/>
          </ac:spMkLst>
        </pc:spChg>
        <pc:spChg chg="add mod">
          <ac:chgData name="Jackson Lam" userId="S::jackson.lam@acsohk.org.hk::32eacf31-ef64-4152-a98e-82afd854682f" providerId="AD" clId="Web-{6B436A56-B118-F3EF-56C5-2EB2B19B7D8A}" dt="2021-08-12T15:08:27.573" v="195" actId="20577"/>
          <ac:spMkLst>
            <pc:docMk/>
            <pc:sldMk cId="2809450783" sldId="342"/>
            <ac:spMk id="12" creationId="{43484317-B083-4090-88D4-56D1C988936D}"/>
          </ac:spMkLst>
        </pc:spChg>
        <pc:picChg chg="add mod ord">
          <ac:chgData name="Jackson Lam" userId="S::jackson.lam@acsohk.org.hk::32eacf31-ef64-4152-a98e-82afd854682f" providerId="AD" clId="Web-{6B436A56-B118-F3EF-56C5-2EB2B19B7D8A}" dt="2021-08-12T15:07:35.760" v="178"/>
          <ac:picMkLst>
            <pc:docMk/>
            <pc:sldMk cId="2809450783" sldId="342"/>
            <ac:picMk id="2" creationId="{AFC34599-377C-416E-9BBC-E737B45A0548}"/>
          </ac:picMkLst>
        </pc:picChg>
        <pc:picChg chg="add del mod">
          <ac:chgData name="Jackson Lam" userId="S::jackson.lam@acsohk.org.hk::32eacf31-ef64-4152-a98e-82afd854682f" providerId="AD" clId="Web-{6B436A56-B118-F3EF-56C5-2EB2B19B7D8A}" dt="2021-08-12T15:07:54.573" v="184"/>
          <ac:picMkLst>
            <pc:docMk/>
            <pc:sldMk cId="2809450783" sldId="342"/>
            <ac:picMk id="8" creationId="{C72E3ADF-3599-45B2-8F42-21669D30072B}"/>
          </ac:picMkLst>
        </pc:picChg>
        <pc:picChg chg="add del mod">
          <ac:chgData name="Jackson Lam" userId="S::jackson.lam@acsohk.org.hk::32eacf31-ef64-4152-a98e-82afd854682f" providerId="AD" clId="Web-{6B436A56-B118-F3EF-56C5-2EB2B19B7D8A}" dt="2021-08-12T15:07:59.370" v="190"/>
          <ac:picMkLst>
            <pc:docMk/>
            <pc:sldMk cId="2809450783" sldId="342"/>
            <ac:picMk id="10" creationId="{08A85347-9B45-409A-9077-CEE79A22CD1D}"/>
          </ac:picMkLst>
        </pc:picChg>
      </pc:sldChg>
      <pc:sldChg chg="addSp modSp">
        <pc:chgData name="Jackson Lam" userId="S::jackson.lam@acsohk.org.hk::32eacf31-ef64-4152-a98e-82afd854682f" providerId="AD" clId="Web-{6B436A56-B118-F3EF-56C5-2EB2B19B7D8A}" dt="2021-08-12T15:06:26.586" v="172" actId="1076"/>
        <pc:sldMkLst>
          <pc:docMk/>
          <pc:sldMk cId="1123576189" sldId="343"/>
        </pc:sldMkLst>
        <pc:spChg chg="mod">
          <ac:chgData name="Jackson Lam" userId="S::jackson.lam@acsohk.org.hk::32eacf31-ef64-4152-a98e-82afd854682f" providerId="AD" clId="Web-{6B436A56-B118-F3EF-56C5-2EB2B19B7D8A}" dt="2021-08-12T15:06:17.930" v="169" actId="1076"/>
          <ac:spMkLst>
            <pc:docMk/>
            <pc:sldMk cId="1123576189" sldId="343"/>
            <ac:spMk id="6" creationId="{766C3F61-7608-4271-8D94-AAC6ACE58DC0}"/>
          </ac:spMkLst>
        </pc:spChg>
        <pc:spChg chg="mod">
          <ac:chgData name="Jackson Lam" userId="S::jackson.lam@acsohk.org.hk::32eacf31-ef64-4152-a98e-82afd854682f" providerId="AD" clId="Web-{6B436A56-B118-F3EF-56C5-2EB2B19B7D8A}" dt="2021-08-12T15:06:15.914" v="168" actId="1076"/>
          <ac:spMkLst>
            <pc:docMk/>
            <pc:sldMk cId="1123576189" sldId="343"/>
            <ac:spMk id="7" creationId="{1029A4CE-C3E6-4B70-A55E-611C872197D4}"/>
          </ac:spMkLst>
        </pc:spChg>
        <pc:spChg chg="add mod">
          <ac:chgData name="Jackson Lam" userId="S::jackson.lam@acsohk.org.hk::32eacf31-ef64-4152-a98e-82afd854682f" providerId="AD" clId="Web-{6B436A56-B118-F3EF-56C5-2EB2B19B7D8A}" dt="2021-08-12T15:02:43.020" v="163" actId="1076"/>
          <ac:spMkLst>
            <pc:docMk/>
            <pc:sldMk cId="1123576189" sldId="343"/>
            <ac:spMk id="8" creationId="{CADC8598-C6A6-4B2D-ABD7-4D8E263CE2A1}"/>
          </ac:spMkLst>
        </pc:spChg>
        <pc:picChg chg="add mod">
          <ac:chgData name="Jackson Lam" userId="S::jackson.lam@acsohk.org.hk::32eacf31-ef64-4152-a98e-82afd854682f" providerId="AD" clId="Web-{6B436A56-B118-F3EF-56C5-2EB2B19B7D8A}" dt="2021-08-12T15:06:26.586" v="172" actId="1076"/>
          <ac:picMkLst>
            <pc:docMk/>
            <pc:sldMk cId="1123576189" sldId="343"/>
            <ac:picMk id="2" creationId="{C00F8C16-A12A-413E-B304-B2250598C9AD}"/>
          </ac:picMkLst>
        </pc:picChg>
      </pc:sldChg>
      <pc:sldChg chg="addAnim modAnim">
        <pc:chgData name="Jackson Lam" userId="S::jackson.lam@acsohk.org.hk::32eacf31-ef64-4152-a98e-82afd854682f" providerId="AD" clId="Web-{6B436A56-B118-F3EF-56C5-2EB2B19B7D8A}" dt="2021-08-12T15:29:11.363" v="251"/>
        <pc:sldMkLst>
          <pc:docMk/>
          <pc:sldMk cId="1599076530" sldId="346"/>
        </pc:sldMkLst>
      </pc:sldChg>
      <pc:sldChg chg="addSp modSp">
        <pc:chgData name="Jackson Lam" userId="S::jackson.lam@acsohk.org.hk::32eacf31-ef64-4152-a98e-82afd854682f" providerId="AD" clId="Web-{6B436A56-B118-F3EF-56C5-2EB2B19B7D8A}" dt="2021-08-12T15:09:17.402" v="215" actId="20577"/>
        <pc:sldMkLst>
          <pc:docMk/>
          <pc:sldMk cId="1613082740" sldId="348"/>
        </pc:sldMkLst>
        <pc:spChg chg="mod">
          <ac:chgData name="Jackson Lam" userId="S::jackson.lam@acsohk.org.hk::32eacf31-ef64-4152-a98e-82afd854682f" providerId="AD" clId="Web-{6B436A56-B118-F3EF-56C5-2EB2B19B7D8A}" dt="2021-08-12T15:08:49.761" v="202" actId="1076"/>
          <ac:spMkLst>
            <pc:docMk/>
            <pc:sldMk cId="1613082740" sldId="348"/>
            <ac:spMk id="17" creationId="{3A43D40F-68C0-4045-BD9B-98C901D02E93}"/>
          </ac:spMkLst>
        </pc:spChg>
        <pc:spChg chg="add mod">
          <ac:chgData name="Jackson Lam" userId="S::jackson.lam@acsohk.org.hk::32eacf31-ef64-4152-a98e-82afd854682f" providerId="AD" clId="Web-{6B436A56-B118-F3EF-56C5-2EB2B19B7D8A}" dt="2021-08-12T15:09:17.402" v="215" actId="20577"/>
          <ac:spMkLst>
            <pc:docMk/>
            <pc:sldMk cId="1613082740" sldId="348"/>
            <ac:spMk id="21" creationId="{F8E1AC20-7DC8-4617-8FA2-EF6B0AF17411}"/>
          </ac:spMkLst>
        </pc:spChg>
        <pc:picChg chg="mod">
          <ac:chgData name="Jackson Lam" userId="S::jackson.lam@acsohk.org.hk::32eacf31-ef64-4152-a98e-82afd854682f" providerId="AD" clId="Web-{6B436A56-B118-F3EF-56C5-2EB2B19B7D8A}" dt="2021-08-12T15:08:38.261" v="197" actId="1076"/>
          <ac:picMkLst>
            <pc:docMk/>
            <pc:sldMk cId="1613082740" sldId="348"/>
            <ac:picMk id="18" creationId="{5B277DDF-CDEE-430C-ABDE-45D1F9E31BC6}"/>
          </ac:picMkLst>
        </pc:picChg>
      </pc:sldChg>
      <pc:sldChg chg="addSp delSp modSp new">
        <pc:chgData name="Jackson Lam" userId="S::jackson.lam@acsohk.org.hk::32eacf31-ef64-4152-a98e-82afd854682f" providerId="AD" clId="Web-{6B436A56-B118-F3EF-56C5-2EB2B19B7D8A}" dt="2021-08-12T15:30:52.052" v="269" actId="1076"/>
        <pc:sldMkLst>
          <pc:docMk/>
          <pc:sldMk cId="3530711670" sldId="350"/>
        </pc:sldMkLst>
        <pc:spChg chg="del">
          <ac:chgData name="Jackson Lam" userId="S::jackson.lam@acsohk.org.hk::32eacf31-ef64-4152-a98e-82afd854682f" providerId="AD" clId="Web-{6B436A56-B118-F3EF-56C5-2EB2B19B7D8A}" dt="2021-08-12T15:11:32.749" v="229"/>
          <ac:spMkLst>
            <pc:docMk/>
            <pc:sldMk cId="3530711670" sldId="350"/>
            <ac:spMk id="2" creationId="{7BF5D213-81BC-4665-80F2-0E24DB8DA515}"/>
          </ac:spMkLst>
        </pc:spChg>
        <pc:spChg chg="del">
          <ac:chgData name="Jackson Lam" userId="S::jackson.lam@acsohk.org.hk::32eacf31-ef64-4152-a98e-82afd854682f" providerId="AD" clId="Web-{6B436A56-B118-F3EF-56C5-2EB2B19B7D8A}" dt="2021-08-12T15:11:34.999" v="230"/>
          <ac:spMkLst>
            <pc:docMk/>
            <pc:sldMk cId="3530711670" sldId="350"/>
            <ac:spMk id="3" creationId="{5D65AE08-994F-42A8-A7C6-3C43C631AD7A}"/>
          </ac:spMkLst>
        </pc:spChg>
        <pc:spChg chg="del">
          <ac:chgData name="Jackson Lam" userId="S::jackson.lam@acsohk.org.hk::32eacf31-ef64-4152-a98e-82afd854682f" providerId="AD" clId="Web-{6B436A56-B118-F3EF-56C5-2EB2B19B7D8A}" dt="2021-08-12T15:11:30.780" v="228"/>
          <ac:spMkLst>
            <pc:docMk/>
            <pc:sldMk cId="3530711670" sldId="350"/>
            <ac:spMk id="4" creationId="{08671A40-B275-4485-B70C-F479096B0D43}"/>
          </ac:spMkLst>
        </pc:spChg>
        <pc:spChg chg="add mod">
          <ac:chgData name="Jackson Lam" userId="S::jackson.lam@acsohk.org.hk::32eacf31-ef64-4152-a98e-82afd854682f" providerId="AD" clId="Web-{6B436A56-B118-F3EF-56C5-2EB2B19B7D8A}" dt="2021-08-12T15:30:52.052" v="269" actId="1076"/>
          <ac:spMkLst>
            <pc:docMk/>
            <pc:sldMk cId="3530711670" sldId="350"/>
            <ac:spMk id="6" creationId="{B0108BE1-7ECC-4481-AA43-899549BB0806}"/>
          </ac:spMkLst>
        </pc:spChg>
        <pc:picChg chg="add mod">
          <ac:chgData name="Jackson Lam" userId="S::jackson.lam@acsohk.org.hk::32eacf31-ef64-4152-a98e-82afd854682f" providerId="AD" clId="Web-{6B436A56-B118-F3EF-56C5-2EB2B19B7D8A}" dt="2021-08-12T15:12:25.312" v="239" actId="1076"/>
          <ac:picMkLst>
            <pc:docMk/>
            <pc:sldMk cId="3530711670" sldId="350"/>
            <ac:picMk id="5" creationId="{0987C11B-7E8F-4E47-9126-B6EF1D8633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060D5-A2DD-4034-93CE-08E2666E3D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7AD445A7-0323-4F2D-8998-13869351D0D1}">
      <dgm:prSet phldrT="[Text]" custT="1"/>
      <dgm:spPr/>
      <dgm:t>
        <a:bodyPr/>
        <a:lstStyle/>
        <a:p>
          <a:r>
            <a:rPr lang="zh-TW" altLang="en-US" sz="3200" b="1" i="0" dirty="0"/>
            <a:t>番禺縣</a:t>
          </a:r>
          <a:endParaRPr lang="en-HK" sz="3200" b="1" dirty="0"/>
        </a:p>
      </dgm:t>
    </dgm:pt>
    <dgm:pt modelId="{63D7B387-65D1-4772-B06A-6D7002D4BD4F}" type="parTrans" cxnId="{D70CA8C9-CFB9-477D-8B7C-B0F52CE28812}">
      <dgm:prSet/>
      <dgm:spPr/>
      <dgm:t>
        <a:bodyPr/>
        <a:lstStyle/>
        <a:p>
          <a:endParaRPr lang="en-HK"/>
        </a:p>
      </dgm:t>
    </dgm:pt>
    <dgm:pt modelId="{8B596D04-C8BE-43EB-9537-620DF12CF760}" type="sibTrans" cxnId="{D70CA8C9-CFB9-477D-8B7C-B0F52CE28812}">
      <dgm:prSet/>
      <dgm:spPr/>
      <dgm:t>
        <a:bodyPr/>
        <a:lstStyle/>
        <a:p>
          <a:endParaRPr lang="en-HK"/>
        </a:p>
      </dgm:t>
    </dgm:pt>
    <dgm:pt modelId="{F55FB80C-0A96-48CF-BE29-8A4B623C5115}">
      <dgm:prSet phldrT="[Text]" custT="1"/>
      <dgm:spPr/>
      <dgm:t>
        <a:bodyPr/>
        <a:lstStyle/>
        <a:p>
          <a:r>
            <a:rPr lang="zh-TW" altLang="en-US" sz="3200" b="1" dirty="0"/>
            <a:t>寶安縣</a:t>
          </a:r>
          <a:endParaRPr lang="en-HK" sz="3200" b="1" dirty="0"/>
        </a:p>
      </dgm:t>
    </dgm:pt>
    <dgm:pt modelId="{EB82BDC3-855A-48A7-811B-5E7B5E7F4A30}" type="parTrans" cxnId="{F5AF97C7-F0CF-4CFA-AC62-D4969E20910A}">
      <dgm:prSet/>
      <dgm:spPr/>
      <dgm:t>
        <a:bodyPr/>
        <a:lstStyle/>
        <a:p>
          <a:endParaRPr lang="en-HK"/>
        </a:p>
      </dgm:t>
    </dgm:pt>
    <dgm:pt modelId="{FCAE4636-23D3-4298-AA39-4C7CAD709AEC}" type="sibTrans" cxnId="{F5AF97C7-F0CF-4CFA-AC62-D4969E20910A}">
      <dgm:prSet/>
      <dgm:spPr/>
      <dgm:t>
        <a:bodyPr/>
        <a:lstStyle/>
        <a:p>
          <a:endParaRPr lang="en-HK"/>
        </a:p>
      </dgm:t>
    </dgm:pt>
    <dgm:pt modelId="{36F5454E-6840-44FD-9B4A-F794FFFBEDDE}">
      <dgm:prSet phldrT="[Text]" custT="1"/>
      <dgm:spPr/>
      <dgm:t>
        <a:bodyPr/>
        <a:lstStyle/>
        <a:p>
          <a:r>
            <a:rPr lang="zh-TW" altLang="en-US" sz="3200" b="1" dirty="0"/>
            <a:t>東莞縣</a:t>
          </a:r>
          <a:endParaRPr lang="en-HK" sz="3200" b="1" dirty="0"/>
        </a:p>
      </dgm:t>
    </dgm:pt>
    <dgm:pt modelId="{B0D79DBB-B7D1-49FD-A699-DF2B5313AC70}" type="parTrans" cxnId="{8E4ABAF3-69CC-4931-9798-6D8B5324AA47}">
      <dgm:prSet/>
      <dgm:spPr/>
      <dgm:t>
        <a:bodyPr/>
        <a:lstStyle/>
        <a:p>
          <a:endParaRPr lang="en-HK"/>
        </a:p>
      </dgm:t>
    </dgm:pt>
    <dgm:pt modelId="{D3B3276C-2FA0-4D4E-A111-34ACBA2C12E6}" type="sibTrans" cxnId="{8E4ABAF3-69CC-4931-9798-6D8B5324AA47}">
      <dgm:prSet/>
      <dgm:spPr/>
      <dgm:t>
        <a:bodyPr/>
        <a:lstStyle/>
        <a:p>
          <a:endParaRPr lang="en-HK"/>
        </a:p>
      </dgm:t>
    </dgm:pt>
    <dgm:pt modelId="{9A00B561-275A-477D-993D-7E29110E5248}">
      <dgm:prSet custT="1"/>
      <dgm:spPr/>
      <dgm:t>
        <a:bodyPr/>
        <a:lstStyle/>
        <a:p>
          <a:r>
            <a:rPr lang="zh-TW" altLang="en-US" sz="3200" b="1" dirty="0"/>
            <a:t>新安縣</a:t>
          </a:r>
          <a:endParaRPr lang="en-HK" sz="3200" b="1" dirty="0"/>
        </a:p>
      </dgm:t>
    </dgm:pt>
    <dgm:pt modelId="{35A4AB18-588E-4DD0-8D80-EEED8A583ED3}" type="parTrans" cxnId="{77400CE6-9844-4C4E-99B4-33834AC90939}">
      <dgm:prSet/>
      <dgm:spPr/>
      <dgm:t>
        <a:bodyPr/>
        <a:lstStyle/>
        <a:p>
          <a:endParaRPr lang="en-HK"/>
        </a:p>
      </dgm:t>
    </dgm:pt>
    <dgm:pt modelId="{8397FC64-1982-420C-B57F-C091611CA6C4}" type="sibTrans" cxnId="{77400CE6-9844-4C4E-99B4-33834AC90939}">
      <dgm:prSet/>
      <dgm:spPr/>
      <dgm:t>
        <a:bodyPr/>
        <a:lstStyle/>
        <a:p>
          <a:endParaRPr lang="en-HK"/>
        </a:p>
      </dgm:t>
    </dgm:pt>
    <dgm:pt modelId="{A9B896E2-7A08-447B-9173-3049C8447CA3}" type="pres">
      <dgm:prSet presAssocID="{313060D5-A2DD-4034-93CE-08E2666E3D63}" presName="Name0" presStyleCnt="0">
        <dgm:presLayoutVars>
          <dgm:dir/>
          <dgm:animLvl val="lvl"/>
          <dgm:resizeHandles val="exact"/>
        </dgm:presLayoutVars>
      </dgm:prSet>
      <dgm:spPr/>
    </dgm:pt>
    <dgm:pt modelId="{99E1D64E-B6EB-412E-B4E8-B039B6303641}" type="pres">
      <dgm:prSet presAssocID="{7AD445A7-0323-4F2D-8998-13869351D0D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D2D793-4991-400A-9DBB-E5DCD9DFA88F}" type="pres">
      <dgm:prSet presAssocID="{8B596D04-C8BE-43EB-9537-620DF12CF760}" presName="parTxOnlySpace" presStyleCnt="0"/>
      <dgm:spPr/>
    </dgm:pt>
    <dgm:pt modelId="{2BDB12E7-F178-4412-A2DF-0CC288371991}" type="pres">
      <dgm:prSet presAssocID="{F55FB80C-0A96-48CF-BE29-8A4B623C511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83FB2C-67C1-45F2-809D-09CDDFD6A670}" type="pres">
      <dgm:prSet presAssocID="{FCAE4636-23D3-4298-AA39-4C7CAD709AEC}" presName="parTxOnlySpace" presStyleCnt="0"/>
      <dgm:spPr/>
    </dgm:pt>
    <dgm:pt modelId="{8ED0C925-34E3-45FF-938D-69EC50354FF5}" type="pres">
      <dgm:prSet presAssocID="{36F5454E-6840-44FD-9B4A-F794FFFBEDD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9C9211-8220-4610-A005-7A1FD87520AF}" type="pres">
      <dgm:prSet presAssocID="{D3B3276C-2FA0-4D4E-A111-34ACBA2C12E6}" presName="parTxOnlySpace" presStyleCnt="0"/>
      <dgm:spPr/>
    </dgm:pt>
    <dgm:pt modelId="{54D0F683-2211-4C6F-8510-F47F550F4C6A}" type="pres">
      <dgm:prSet presAssocID="{9A00B561-275A-477D-993D-7E29110E524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492007-059C-4A31-ADE2-D8A2AE427219}" type="presOf" srcId="{313060D5-A2DD-4034-93CE-08E2666E3D63}" destId="{A9B896E2-7A08-447B-9173-3049C8447CA3}" srcOrd="0" destOrd="0" presId="urn:microsoft.com/office/officeart/2005/8/layout/chevron1"/>
    <dgm:cxn modelId="{703F570B-E374-41DC-BC7A-C05CA949705C}" type="presOf" srcId="{36F5454E-6840-44FD-9B4A-F794FFFBEDDE}" destId="{8ED0C925-34E3-45FF-938D-69EC50354FF5}" srcOrd="0" destOrd="0" presId="urn:microsoft.com/office/officeart/2005/8/layout/chevron1"/>
    <dgm:cxn modelId="{A3EB5B9C-923D-4A1A-9EF6-6F2DE210D677}" type="presOf" srcId="{7AD445A7-0323-4F2D-8998-13869351D0D1}" destId="{99E1D64E-B6EB-412E-B4E8-B039B6303641}" srcOrd="0" destOrd="0" presId="urn:microsoft.com/office/officeart/2005/8/layout/chevron1"/>
    <dgm:cxn modelId="{F74F80B0-46D9-4597-8F4E-9B7C8C69E8C3}" type="presOf" srcId="{9A00B561-275A-477D-993D-7E29110E5248}" destId="{54D0F683-2211-4C6F-8510-F47F550F4C6A}" srcOrd="0" destOrd="0" presId="urn:microsoft.com/office/officeart/2005/8/layout/chevron1"/>
    <dgm:cxn modelId="{F0A812B9-9764-48DA-A663-23196DB99AE0}" type="presOf" srcId="{F55FB80C-0A96-48CF-BE29-8A4B623C5115}" destId="{2BDB12E7-F178-4412-A2DF-0CC288371991}" srcOrd="0" destOrd="0" presId="urn:microsoft.com/office/officeart/2005/8/layout/chevron1"/>
    <dgm:cxn modelId="{F5AF97C7-F0CF-4CFA-AC62-D4969E20910A}" srcId="{313060D5-A2DD-4034-93CE-08E2666E3D63}" destId="{F55FB80C-0A96-48CF-BE29-8A4B623C5115}" srcOrd="1" destOrd="0" parTransId="{EB82BDC3-855A-48A7-811B-5E7B5E7F4A30}" sibTransId="{FCAE4636-23D3-4298-AA39-4C7CAD709AEC}"/>
    <dgm:cxn modelId="{D70CA8C9-CFB9-477D-8B7C-B0F52CE28812}" srcId="{313060D5-A2DD-4034-93CE-08E2666E3D63}" destId="{7AD445A7-0323-4F2D-8998-13869351D0D1}" srcOrd="0" destOrd="0" parTransId="{63D7B387-65D1-4772-B06A-6D7002D4BD4F}" sibTransId="{8B596D04-C8BE-43EB-9537-620DF12CF760}"/>
    <dgm:cxn modelId="{77400CE6-9844-4C4E-99B4-33834AC90939}" srcId="{313060D5-A2DD-4034-93CE-08E2666E3D63}" destId="{9A00B561-275A-477D-993D-7E29110E5248}" srcOrd="3" destOrd="0" parTransId="{35A4AB18-588E-4DD0-8D80-EEED8A583ED3}" sibTransId="{8397FC64-1982-420C-B57F-C091611CA6C4}"/>
    <dgm:cxn modelId="{8E4ABAF3-69CC-4931-9798-6D8B5324AA47}" srcId="{313060D5-A2DD-4034-93CE-08E2666E3D63}" destId="{36F5454E-6840-44FD-9B4A-F794FFFBEDDE}" srcOrd="2" destOrd="0" parTransId="{B0D79DBB-B7D1-49FD-A699-DF2B5313AC70}" sibTransId="{D3B3276C-2FA0-4D4E-A111-34ACBA2C12E6}"/>
    <dgm:cxn modelId="{96A17AB6-DBB3-4536-B645-B29644502993}" type="presParOf" srcId="{A9B896E2-7A08-447B-9173-3049C8447CA3}" destId="{99E1D64E-B6EB-412E-B4E8-B039B6303641}" srcOrd="0" destOrd="0" presId="urn:microsoft.com/office/officeart/2005/8/layout/chevron1"/>
    <dgm:cxn modelId="{BB0D80FD-D17C-467B-BD9C-E0F3098687FF}" type="presParOf" srcId="{A9B896E2-7A08-447B-9173-3049C8447CA3}" destId="{81D2D793-4991-400A-9DBB-E5DCD9DFA88F}" srcOrd="1" destOrd="0" presId="urn:microsoft.com/office/officeart/2005/8/layout/chevron1"/>
    <dgm:cxn modelId="{C77F6CAF-BDF4-457F-9FC5-594A8920C83D}" type="presParOf" srcId="{A9B896E2-7A08-447B-9173-3049C8447CA3}" destId="{2BDB12E7-F178-4412-A2DF-0CC288371991}" srcOrd="2" destOrd="0" presId="urn:microsoft.com/office/officeart/2005/8/layout/chevron1"/>
    <dgm:cxn modelId="{92D0E10E-9414-4F6B-8284-74515B12D3FE}" type="presParOf" srcId="{A9B896E2-7A08-447B-9173-3049C8447CA3}" destId="{0C83FB2C-67C1-45F2-809D-09CDDFD6A670}" srcOrd="3" destOrd="0" presId="urn:microsoft.com/office/officeart/2005/8/layout/chevron1"/>
    <dgm:cxn modelId="{0CFD986B-CE88-4A0E-A718-896FDB877BBF}" type="presParOf" srcId="{A9B896E2-7A08-447B-9173-3049C8447CA3}" destId="{8ED0C925-34E3-45FF-938D-69EC50354FF5}" srcOrd="4" destOrd="0" presId="urn:microsoft.com/office/officeart/2005/8/layout/chevron1"/>
    <dgm:cxn modelId="{4E64B29A-3ADE-4D03-9922-E3BCBDCC9E9B}" type="presParOf" srcId="{A9B896E2-7A08-447B-9173-3049C8447CA3}" destId="{519C9211-8220-4610-A005-7A1FD87520AF}" srcOrd="5" destOrd="0" presId="urn:microsoft.com/office/officeart/2005/8/layout/chevron1"/>
    <dgm:cxn modelId="{A2DB8495-703C-4580-8E00-53BBC40C06EA}" type="presParOf" srcId="{A9B896E2-7A08-447B-9173-3049C8447CA3}" destId="{54D0F683-2211-4C6F-8510-F47F550F4C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67815-4FE6-4F91-B9BD-E463ABF2235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F0D0FF-B2E4-4F18-A504-E64F5EC401F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HK" dirty="0"/>
            <a:t>1834</a:t>
          </a:r>
          <a:r>
            <a:rPr lang="zh-TW" altLang="en-US" dirty="0"/>
            <a:t>年</a:t>
          </a:r>
          <a:r>
            <a:rPr lang="en-HK" altLang="zh-TW" dirty="0"/>
            <a:t>8</a:t>
          </a:r>
          <a:r>
            <a:rPr lang="zh-TW" altLang="en-US" dirty="0"/>
            <a:t>月</a:t>
          </a:r>
          <a:endParaRPr lang="en-HK" dirty="0"/>
        </a:p>
      </dgm:t>
    </dgm:pt>
    <dgm:pt modelId="{6DB85387-E6E7-4247-B4DC-C8751D40737E}" type="parTrans" cxnId="{F27F5FA4-EB31-4E16-B539-2E0B60C7C082}">
      <dgm:prSet/>
      <dgm:spPr/>
      <dgm:t>
        <a:bodyPr/>
        <a:lstStyle/>
        <a:p>
          <a:endParaRPr lang="en-HK"/>
        </a:p>
      </dgm:t>
    </dgm:pt>
    <dgm:pt modelId="{5FE63E1F-CE82-4B96-B471-757950049045}" type="sibTrans" cxnId="{F27F5FA4-EB31-4E16-B539-2E0B60C7C082}">
      <dgm:prSet/>
      <dgm:spPr/>
      <dgm:t>
        <a:bodyPr/>
        <a:lstStyle/>
        <a:p>
          <a:endParaRPr lang="en-HK"/>
        </a:p>
      </dgm:t>
    </dgm:pt>
    <dgm:pt modelId="{32D048CE-79B7-4A3B-AF12-408E9E835620}">
      <dgm:prSet phldrT="[Text]"/>
      <dgm:spPr>
        <a:solidFill>
          <a:srgbClr val="EF569C"/>
        </a:solidFill>
      </dgm:spPr>
      <dgm:t>
        <a:bodyPr/>
        <a:lstStyle/>
        <a:p>
          <a:r>
            <a:rPr lang="en-HK" dirty="0"/>
            <a:t>1840</a:t>
          </a:r>
          <a:r>
            <a:rPr lang="zh-TW" altLang="en-US" dirty="0"/>
            <a:t>年</a:t>
          </a:r>
          <a:r>
            <a:rPr lang="en-HK" altLang="zh-TW" dirty="0"/>
            <a:t>3</a:t>
          </a:r>
          <a:r>
            <a:rPr lang="zh-TW" altLang="en-US" dirty="0"/>
            <a:t>月</a:t>
          </a:r>
          <a:endParaRPr lang="en-HK" dirty="0"/>
        </a:p>
      </dgm:t>
    </dgm:pt>
    <dgm:pt modelId="{F3761495-0F2F-4B2B-8838-09EBCF79CA25}" type="parTrans" cxnId="{6A389DA0-4455-468F-B3E5-05D138F5862E}">
      <dgm:prSet/>
      <dgm:spPr/>
      <dgm:t>
        <a:bodyPr/>
        <a:lstStyle/>
        <a:p>
          <a:endParaRPr lang="en-HK"/>
        </a:p>
      </dgm:t>
    </dgm:pt>
    <dgm:pt modelId="{7B6BBC62-05D1-41F7-A3DB-BD0887662003}" type="sibTrans" cxnId="{6A389DA0-4455-468F-B3E5-05D138F5862E}">
      <dgm:prSet/>
      <dgm:spPr/>
      <dgm:t>
        <a:bodyPr/>
        <a:lstStyle/>
        <a:p>
          <a:endParaRPr lang="en-HK"/>
        </a:p>
      </dgm:t>
    </dgm:pt>
    <dgm:pt modelId="{011883FA-530C-417C-8CFC-418172E6EAD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HK" dirty="0"/>
            <a:t>1841</a:t>
          </a:r>
          <a:r>
            <a:rPr lang="zh-TW" altLang="en-US" dirty="0"/>
            <a:t>年</a:t>
          </a:r>
          <a:r>
            <a:rPr lang="en-HK" altLang="zh-TW" dirty="0"/>
            <a:t>1</a:t>
          </a:r>
          <a:r>
            <a:rPr lang="zh-TW" altLang="en-US" dirty="0"/>
            <a:t>月</a:t>
          </a:r>
          <a:r>
            <a:rPr lang="en-HK" altLang="zh-TW" dirty="0"/>
            <a:t>25</a:t>
          </a:r>
          <a:r>
            <a:rPr lang="zh-TW" altLang="en-US" dirty="0"/>
            <a:t>日</a:t>
          </a:r>
          <a:endParaRPr lang="en-HK" dirty="0"/>
        </a:p>
      </dgm:t>
    </dgm:pt>
    <dgm:pt modelId="{7DAD837D-D068-4491-AC5A-94EC6E1164E2}" type="parTrans" cxnId="{6B3F4F9A-52C2-4510-A014-DF5109337075}">
      <dgm:prSet/>
      <dgm:spPr/>
      <dgm:t>
        <a:bodyPr/>
        <a:lstStyle/>
        <a:p>
          <a:endParaRPr lang="en-HK"/>
        </a:p>
      </dgm:t>
    </dgm:pt>
    <dgm:pt modelId="{053BD284-2005-47A3-9402-DFF8D0179122}" type="sibTrans" cxnId="{6B3F4F9A-52C2-4510-A014-DF5109337075}">
      <dgm:prSet/>
      <dgm:spPr/>
      <dgm:t>
        <a:bodyPr/>
        <a:lstStyle/>
        <a:p>
          <a:endParaRPr lang="en-HK"/>
        </a:p>
      </dgm:t>
    </dgm:pt>
    <dgm:pt modelId="{C43CECCE-6CC6-4BD2-95EB-929EF939285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HK" dirty="0">
              <a:solidFill>
                <a:schemeClr val="tx1"/>
              </a:solidFill>
            </a:rPr>
            <a:t>1841</a:t>
          </a:r>
          <a:r>
            <a:rPr lang="zh-TW" altLang="en-US" dirty="0">
              <a:solidFill>
                <a:schemeClr val="tx1"/>
              </a:solidFill>
            </a:rPr>
            <a:t>年</a:t>
          </a:r>
          <a:r>
            <a:rPr lang="en-HK" altLang="zh-TW" dirty="0">
              <a:solidFill>
                <a:schemeClr val="tx1"/>
              </a:solidFill>
            </a:rPr>
            <a:t>1</a:t>
          </a:r>
          <a:r>
            <a:rPr lang="zh-TW" altLang="en-US" dirty="0">
              <a:solidFill>
                <a:schemeClr val="tx1"/>
              </a:solidFill>
            </a:rPr>
            <a:t>月</a:t>
          </a:r>
          <a:r>
            <a:rPr lang="en-HK" altLang="zh-TW" dirty="0">
              <a:solidFill>
                <a:schemeClr val="tx1"/>
              </a:solidFill>
            </a:rPr>
            <a:t>26</a:t>
          </a:r>
          <a:r>
            <a:rPr lang="zh-TW" altLang="en-US" dirty="0">
              <a:solidFill>
                <a:schemeClr val="tx1"/>
              </a:solidFill>
            </a:rPr>
            <a:t>日</a:t>
          </a:r>
          <a:endParaRPr lang="en-HK" dirty="0">
            <a:solidFill>
              <a:schemeClr val="tx1"/>
            </a:solidFill>
          </a:endParaRPr>
        </a:p>
      </dgm:t>
    </dgm:pt>
    <dgm:pt modelId="{8E2A0F6C-BB7D-430F-894B-8D24228DF652}" type="parTrans" cxnId="{9C22288D-7772-4F0F-BD16-D8D96D0564F3}">
      <dgm:prSet/>
      <dgm:spPr/>
      <dgm:t>
        <a:bodyPr/>
        <a:lstStyle/>
        <a:p>
          <a:endParaRPr lang="en-HK"/>
        </a:p>
      </dgm:t>
    </dgm:pt>
    <dgm:pt modelId="{F4161B58-3761-45DC-B1A4-78BAE3C82B96}" type="sibTrans" cxnId="{9C22288D-7772-4F0F-BD16-D8D96D0564F3}">
      <dgm:prSet/>
      <dgm:spPr/>
      <dgm:t>
        <a:bodyPr/>
        <a:lstStyle/>
        <a:p>
          <a:endParaRPr lang="en-HK"/>
        </a:p>
      </dgm:t>
    </dgm:pt>
    <dgm:pt modelId="{A5B34680-64C8-4F78-A09A-8E3C9D2D151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HK" dirty="0">
              <a:solidFill>
                <a:schemeClr val="tx1"/>
              </a:solidFill>
            </a:rPr>
            <a:t>1842</a:t>
          </a:r>
          <a:r>
            <a:rPr lang="zh-TW" altLang="en-US" dirty="0">
              <a:solidFill>
                <a:schemeClr val="tx1"/>
              </a:solidFill>
            </a:rPr>
            <a:t>年</a:t>
          </a:r>
          <a:r>
            <a:rPr lang="en-HK" altLang="zh-TW" dirty="0">
              <a:solidFill>
                <a:schemeClr val="tx1"/>
              </a:solidFill>
            </a:rPr>
            <a:t>8</a:t>
          </a:r>
          <a:r>
            <a:rPr lang="zh-TW" altLang="en-US" dirty="0">
              <a:solidFill>
                <a:schemeClr val="tx1"/>
              </a:solidFill>
            </a:rPr>
            <a:t>月</a:t>
          </a:r>
          <a:endParaRPr lang="en-HK" dirty="0">
            <a:solidFill>
              <a:schemeClr val="tx1"/>
            </a:solidFill>
          </a:endParaRPr>
        </a:p>
      </dgm:t>
    </dgm:pt>
    <dgm:pt modelId="{312F9117-F54A-4F18-A5CA-AFEDDB237C45}" type="parTrans" cxnId="{D7091A54-1B10-472D-91ED-99E4420A42C9}">
      <dgm:prSet/>
      <dgm:spPr/>
      <dgm:t>
        <a:bodyPr/>
        <a:lstStyle/>
        <a:p>
          <a:endParaRPr lang="en-HK"/>
        </a:p>
      </dgm:t>
    </dgm:pt>
    <dgm:pt modelId="{50967A11-543C-4255-8A2C-0F17BC0D2D33}" type="sibTrans" cxnId="{D7091A54-1B10-472D-91ED-99E4420A42C9}">
      <dgm:prSet/>
      <dgm:spPr/>
      <dgm:t>
        <a:bodyPr/>
        <a:lstStyle/>
        <a:p>
          <a:endParaRPr lang="en-HK"/>
        </a:p>
      </dgm:t>
    </dgm:pt>
    <dgm:pt modelId="{1DDDC83B-01F2-4580-B4BC-A862F6A3239E}" type="pres">
      <dgm:prSet presAssocID="{61267815-4FE6-4F91-B9BD-E463ABF22354}" presName="Name0" presStyleCnt="0">
        <dgm:presLayoutVars>
          <dgm:dir/>
          <dgm:animLvl val="lvl"/>
          <dgm:resizeHandles val="exact"/>
        </dgm:presLayoutVars>
      </dgm:prSet>
      <dgm:spPr/>
    </dgm:pt>
    <dgm:pt modelId="{1FED3328-894E-4F73-B2B7-436679FAD373}" type="pres">
      <dgm:prSet presAssocID="{33F0D0FF-B2E4-4F18-A504-E64F5EC401F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E5EE78E-11D7-4643-BB6D-9552C86D0DEC}" type="pres">
      <dgm:prSet presAssocID="{5FE63E1F-CE82-4B96-B471-757950049045}" presName="parTxOnlySpace" presStyleCnt="0"/>
      <dgm:spPr/>
    </dgm:pt>
    <dgm:pt modelId="{B6FA920B-4A19-4781-8B89-0E5758FB6DC9}" type="pres">
      <dgm:prSet presAssocID="{32D048CE-79B7-4A3B-AF12-408E9E8356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6A14AF8-7250-4880-A322-4D5B129D24AD}" type="pres">
      <dgm:prSet presAssocID="{7B6BBC62-05D1-41F7-A3DB-BD0887662003}" presName="parTxOnlySpace" presStyleCnt="0"/>
      <dgm:spPr/>
    </dgm:pt>
    <dgm:pt modelId="{F1A2227C-F9C2-4321-9FA7-D3A9C4A5FC63}" type="pres">
      <dgm:prSet presAssocID="{011883FA-530C-417C-8CFC-418172E6EAD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5A16D20-618F-467F-A5A4-FD2672E7BC38}" type="pres">
      <dgm:prSet presAssocID="{053BD284-2005-47A3-9402-DFF8D0179122}" presName="parTxOnlySpace" presStyleCnt="0"/>
      <dgm:spPr/>
    </dgm:pt>
    <dgm:pt modelId="{1C011990-6F2E-4907-BC41-21373B473578}" type="pres">
      <dgm:prSet presAssocID="{C43CECCE-6CC6-4BD2-95EB-929EF939285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981CA25-3C46-4CD2-8C31-23F5E3227B45}" type="pres">
      <dgm:prSet presAssocID="{F4161B58-3761-45DC-B1A4-78BAE3C82B96}" presName="parTxOnlySpace" presStyleCnt="0"/>
      <dgm:spPr/>
    </dgm:pt>
    <dgm:pt modelId="{00CC2B04-B19C-4AB5-B8E9-6D0DE75695F4}" type="pres">
      <dgm:prSet presAssocID="{A5B34680-64C8-4F78-A09A-8E3C9D2D151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EA00C03-889E-45DC-9850-ECB78E9BBC7C}" type="presOf" srcId="{33F0D0FF-B2E4-4F18-A504-E64F5EC401FB}" destId="{1FED3328-894E-4F73-B2B7-436679FAD373}" srcOrd="0" destOrd="0" presId="urn:microsoft.com/office/officeart/2005/8/layout/chevron1"/>
    <dgm:cxn modelId="{303DC76D-8CD0-4B29-A470-66C429546FB5}" type="presOf" srcId="{61267815-4FE6-4F91-B9BD-E463ABF22354}" destId="{1DDDC83B-01F2-4580-B4BC-A862F6A3239E}" srcOrd="0" destOrd="0" presId="urn:microsoft.com/office/officeart/2005/8/layout/chevron1"/>
    <dgm:cxn modelId="{47A97352-361B-4A89-9048-13171533962C}" type="presOf" srcId="{32D048CE-79B7-4A3B-AF12-408E9E835620}" destId="{B6FA920B-4A19-4781-8B89-0E5758FB6DC9}" srcOrd="0" destOrd="0" presId="urn:microsoft.com/office/officeart/2005/8/layout/chevron1"/>
    <dgm:cxn modelId="{D7091A54-1B10-472D-91ED-99E4420A42C9}" srcId="{61267815-4FE6-4F91-B9BD-E463ABF22354}" destId="{A5B34680-64C8-4F78-A09A-8E3C9D2D1511}" srcOrd="4" destOrd="0" parTransId="{312F9117-F54A-4F18-A5CA-AFEDDB237C45}" sibTransId="{50967A11-543C-4255-8A2C-0F17BC0D2D33}"/>
    <dgm:cxn modelId="{658E3B74-BF4D-4B91-8A75-22EED41B9905}" type="presOf" srcId="{C43CECCE-6CC6-4BD2-95EB-929EF9392855}" destId="{1C011990-6F2E-4907-BC41-21373B473578}" srcOrd="0" destOrd="0" presId="urn:microsoft.com/office/officeart/2005/8/layout/chevron1"/>
    <dgm:cxn modelId="{90CC9686-FD23-4B32-A278-805F220F5DD8}" type="presOf" srcId="{A5B34680-64C8-4F78-A09A-8E3C9D2D1511}" destId="{00CC2B04-B19C-4AB5-B8E9-6D0DE75695F4}" srcOrd="0" destOrd="0" presId="urn:microsoft.com/office/officeart/2005/8/layout/chevron1"/>
    <dgm:cxn modelId="{9C22288D-7772-4F0F-BD16-D8D96D0564F3}" srcId="{61267815-4FE6-4F91-B9BD-E463ABF22354}" destId="{C43CECCE-6CC6-4BD2-95EB-929EF9392855}" srcOrd="3" destOrd="0" parTransId="{8E2A0F6C-BB7D-430F-894B-8D24228DF652}" sibTransId="{F4161B58-3761-45DC-B1A4-78BAE3C82B96}"/>
    <dgm:cxn modelId="{6B3F4F9A-52C2-4510-A014-DF5109337075}" srcId="{61267815-4FE6-4F91-B9BD-E463ABF22354}" destId="{011883FA-530C-417C-8CFC-418172E6EAD4}" srcOrd="2" destOrd="0" parTransId="{7DAD837D-D068-4491-AC5A-94EC6E1164E2}" sibTransId="{053BD284-2005-47A3-9402-DFF8D0179122}"/>
    <dgm:cxn modelId="{6A389DA0-4455-468F-B3E5-05D138F5862E}" srcId="{61267815-4FE6-4F91-B9BD-E463ABF22354}" destId="{32D048CE-79B7-4A3B-AF12-408E9E835620}" srcOrd="1" destOrd="0" parTransId="{F3761495-0F2F-4B2B-8838-09EBCF79CA25}" sibTransId="{7B6BBC62-05D1-41F7-A3DB-BD0887662003}"/>
    <dgm:cxn modelId="{F27F5FA4-EB31-4E16-B539-2E0B60C7C082}" srcId="{61267815-4FE6-4F91-B9BD-E463ABF22354}" destId="{33F0D0FF-B2E4-4F18-A504-E64F5EC401FB}" srcOrd="0" destOrd="0" parTransId="{6DB85387-E6E7-4247-B4DC-C8751D40737E}" sibTransId="{5FE63E1F-CE82-4B96-B471-757950049045}"/>
    <dgm:cxn modelId="{43362CB5-C4DA-444E-95A5-2ADD97E46FB1}" type="presOf" srcId="{011883FA-530C-417C-8CFC-418172E6EAD4}" destId="{F1A2227C-F9C2-4321-9FA7-D3A9C4A5FC63}" srcOrd="0" destOrd="0" presId="urn:microsoft.com/office/officeart/2005/8/layout/chevron1"/>
    <dgm:cxn modelId="{8D4755D5-86C1-4C0E-A726-B640131FC052}" type="presParOf" srcId="{1DDDC83B-01F2-4580-B4BC-A862F6A3239E}" destId="{1FED3328-894E-4F73-B2B7-436679FAD373}" srcOrd="0" destOrd="0" presId="urn:microsoft.com/office/officeart/2005/8/layout/chevron1"/>
    <dgm:cxn modelId="{85265B9E-EDF4-43C2-809B-E77301322879}" type="presParOf" srcId="{1DDDC83B-01F2-4580-B4BC-A862F6A3239E}" destId="{7E5EE78E-11D7-4643-BB6D-9552C86D0DEC}" srcOrd="1" destOrd="0" presId="urn:microsoft.com/office/officeart/2005/8/layout/chevron1"/>
    <dgm:cxn modelId="{1A7B2AD0-F199-4107-88A9-9E8F0D18AEEC}" type="presParOf" srcId="{1DDDC83B-01F2-4580-B4BC-A862F6A3239E}" destId="{B6FA920B-4A19-4781-8B89-0E5758FB6DC9}" srcOrd="2" destOrd="0" presId="urn:microsoft.com/office/officeart/2005/8/layout/chevron1"/>
    <dgm:cxn modelId="{85872824-3A66-47FD-ACE9-D85EDEA02F80}" type="presParOf" srcId="{1DDDC83B-01F2-4580-B4BC-A862F6A3239E}" destId="{C6A14AF8-7250-4880-A322-4D5B129D24AD}" srcOrd="3" destOrd="0" presId="urn:microsoft.com/office/officeart/2005/8/layout/chevron1"/>
    <dgm:cxn modelId="{D38CD34A-3182-4D84-83C1-4E1F2645268E}" type="presParOf" srcId="{1DDDC83B-01F2-4580-B4BC-A862F6A3239E}" destId="{F1A2227C-F9C2-4321-9FA7-D3A9C4A5FC63}" srcOrd="4" destOrd="0" presId="urn:microsoft.com/office/officeart/2005/8/layout/chevron1"/>
    <dgm:cxn modelId="{632F64FC-223C-4D90-A2F9-80B1A99CC3FA}" type="presParOf" srcId="{1DDDC83B-01F2-4580-B4BC-A862F6A3239E}" destId="{F5A16D20-618F-467F-A5A4-FD2672E7BC38}" srcOrd="5" destOrd="0" presId="urn:microsoft.com/office/officeart/2005/8/layout/chevron1"/>
    <dgm:cxn modelId="{989766E9-A161-4CE2-990D-0BBE0B4F5FC6}" type="presParOf" srcId="{1DDDC83B-01F2-4580-B4BC-A862F6A3239E}" destId="{1C011990-6F2E-4907-BC41-21373B473578}" srcOrd="6" destOrd="0" presId="urn:microsoft.com/office/officeart/2005/8/layout/chevron1"/>
    <dgm:cxn modelId="{CE9E780C-5D6F-41AA-96E4-94A2AAB5B6E8}" type="presParOf" srcId="{1DDDC83B-01F2-4580-B4BC-A862F6A3239E}" destId="{E981CA25-3C46-4CD2-8C31-23F5E3227B45}" srcOrd="7" destOrd="0" presId="urn:microsoft.com/office/officeart/2005/8/layout/chevron1"/>
    <dgm:cxn modelId="{88B2AA30-CA82-4A29-B0AC-ED0B89C05957}" type="presParOf" srcId="{1DDDC83B-01F2-4580-B4BC-A862F6A3239E}" destId="{00CC2B04-B19C-4AB5-B8E9-6D0DE75695F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67815-4FE6-4F91-B9BD-E463ABF2235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F0D0FF-B2E4-4F18-A504-E64F5EC401F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TW" dirty="0"/>
            <a:t>1856</a:t>
          </a:r>
          <a:r>
            <a:rPr lang="zh-TW" altLang="en-US" dirty="0"/>
            <a:t>年</a:t>
          </a:r>
          <a:r>
            <a:rPr lang="en-US" altLang="zh-TW" dirty="0"/>
            <a:t>10</a:t>
          </a:r>
          <a:r>
            <a:rPr lang="zh-TW" altLang="en-US" dirty="0"/>
            <a:t>月</a:t>
          </a:r>
          <a:r>
            <a:rPr lang="en-US" altLang="zh-TW" dirty="0"/>
            <a:t>8</a:t>
          </a:r>
          <a:r>
            <a:rPr lang="zh-TW" altLang="en-US" dirty="0"/>
            <a:t>日</a:t>
          </a:r>
          <a:endParaRPr lang="en-HK" dirty="0"/>
        </a:p>
      </dgm:t>
    </dgm:pt>
    <dgm:pt modelId="{6DB85387-E6E7-4247-B4DC-C8751D40737E}" type="parTrans" cxnId="{F27F5FA4-EB31-4E16-B539-2E0B60C7C082}">
      <dgm:prSet/>
      <dgm:spPr/>
      <dgm:t>
        <a:bodyPr/>
        <a:lstStyle/>
        <a:p>
          <a:endParaRPr lang="en-HK"/>
        </a:p>
      </dgm:t>
    </dgm:pt>
    <dgm:pt modelId="{5FE63E1F-CE82-4B96-B471-757950049045}" type="sibTrans" cxnId="{F27F5FA4-EB31-4E16-B539-2E0B60C7C082}">
      <dgm:prSet/>
      <dgm:spPr/>
      <dgm:t>
        <a:bodyPr/>
        <a:lstStyle/>
        <a:p>
          <a:endParaRPr lang="en-HK"/>
        </a:p>
      </dgm:t>
    </dgm:pt>
    <dgm:pt modelId="{32D048CE-79B7-4A3B-AF12-408E9E835620}">
      <dgm:prSet phldrT="[Text]"/>
      <dgm:spPr>
        <a:solidFill>
          <a:srgbClr val="EF569C"/>
        </a:solidFill>
      </dgm:spPr>
      <dgm:t>
        <a:bodyPr/>
        <a:lstStyle/>
        <a:p>
          <a:r>
            <a:rPr lang="en-HK" dirty="0"/>
            <a:t>1856</a:t>
          </a:r>
          <a:r>
            <a:rPr lang="zh-TW" altLang="en-US" dirty="0"/>
            <a:t>年</a:t>
          </a:r>
          <a:endParaRPr lang="en-HK" dirty="0"/>
        </a:p>
      </dgm:t>
    </dgm:pt>
    <dgm:pt modelId="{F3761495-0F2F-4B2B-8838-09EBCF79CA25}" type="parTrans" cxnId="{6A389DA0-4455-468F-B3E5-05D138F5862E}">
      <dgm:prSet/>
      <dgm:spPr/>
      <dgm:t>
        <a:bodyPr/>
        <a:lstStyle/>
        <a:p>
          <a:endParaRPr lang="en-HK"/>
        </a:p>
      </dgm:t>
    </dgm:pt>
    <dgm:pt modelId="{7B6BBC62-05D1-41F7-A3DB-BD0887662003}" type="sibTrans" cxnId="{6A389DA0-4455-468F-B3E5-05D138F5862E}">
      <dgm:prSet/>
      <dgm:spPr/>
      <dgm:t>
        <a:bodyPr/>
        <a:lstStyle/>
        <a:p>
          <a:endParaRPr lang="en-HK"/>
        </a:p>
      </dgm:t>
    </dgm:pt>
    <dgm:pt modelId="{011883FA-530C-417C-8CFC-418172E6EAD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HK" dirty="0"/>
            <a:t>1860</a:t>
          </a:r>
          <a:r>
            <a:rPr lang="zh-TW" altLang="en-US" dirty="0"/>
            <a:t>年</a:t>
          </a:r>
          <a:r>
            <a:rPr lang="en-HK" altLang="zh-TW" dirty="0"/>
            <a:t>3</a:t>
          </a:r>
          <a:r>
            <a:rPr lang="zh-TW" altLang="en-US" dirty="0"/>
            <a:t>月</a:t>
          </a:r>
          <a:r>
            <a:rPr lang="en-HK" altLang="zh-TW" dirty="0"/>
            <a:t>18</a:t>
          </a:r>
          <a:r>
            <a:rPr lang="zh-TW" altLang="en-US" dirty="0"/>
            <a:t>日</a:t>
          </a:r>
          <a:endParaRPr lang="en-HK" dirty="0"/>
        </a:p>
      </dgm:t>
    </dgm:pt>
    <dgm:pt modelId="{7DAD837D-D068-4491-AC5A-94EC6E1164E2}" type="parTrans" cxnId="{6B3F4F9A-52C2-4510-A014-DF5109337075}">
      <dgm:prSet/>
      <dgm:spPr/>
      <dgm:t>
        <a:bodyPr/>
        <a:lstStyle/>
        <a:p>
          <a:endParaRPr lang="en-HK"/>
        </a:p>
      </dgm:t>
    </dgm:pt>
    <dgm:pt modelId="{053BD284-2005-47A3-9402-DFF8D0179122}" type="sibTrans" cxnId="{6B3F4F9A-52C2-4510-A014-DF5109337075}">
      <dgm:prSet/>
      <dgm:spPr/>
      <dgm:t>
        <a:bodyPr/>
        <a:lstStyle/>
        <a:p>
          <a:endParaRPr lang="en-HK"/>
        </a:p>
      </dgm:t>
    </dgm:pt>
    <dgm:pt modelId="{C43CECCE-6CC6-4BD2-95EB-929EF939285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HK" dirty="0">
              <a:solidFill>
                <a:schemeClr val="tx1"/>
              </a:solidFill>
            </a:rPr>
            <a:t>1860</a:t>
          </a:r>
          <a:r>
            <a:rPr lang="zh-TW" altLang="en-US" dirty="0">
              <a:solidFill>
                <a:schemeClr val="tx1"/>
              </a:solidFill>
            </a:rPr>
            <a:t>年</a:t>
          </a:r>
          <a:r>
            <a:rPr lang="en-HK" altLang="zh-TW" dirty="0">
              <a:solidFill>
                <a:schemeClr val="tx1"/>
              </a:solidFill>
            </a:rPr>
            <a:t>3</a:t>
          </a:r>
          <a:r>
            <a:rPr lang="zh-TW" altLang="en-US" dirty="0">
              <a:solidFill>
                <a:schemeClr val="tx1"/>
              </a:solidFill>
            </a:rPr>
            <a:t>月</a:t>
          </a:r>
          <a:r>
            <a:rPr lang="en-HK" altLang="zh-TW" dirty="0">
              <a:solidFill>
                <a:schemeClr val="tx1"/>
              </a:solidFill>
            </a:rPr>
            <a:t>20</a:t>
          </a:r>
          <a:r>
            <a:rPr lang="zh-TW" altLang="en-US" dirty="0">
              <a:solidFill>
                <a:schemeClr val="tx1"/>
              </a:solidFill>
            </a:rPr>
            <a:t>日</a:t>
          </a:r>
          <a:endParaRPr lang="en-HK" dirty="0">
            <a:solidFill>
              <a:schemeClr val="tx1"/>
            </a:solidFill>
          </a:endParaRPr>
        </a:p>
      </dgm:t>
    </dgm:pt>
    <dgm:pt modelId="{8E2A0F6C-BB7D-430F-894B-8D24228DF652}" type="parTrans" cxnId="{9C22288D-7772-4F0F-BD16-D8D96D0564F3}">
      <dgm:prSet/>
      <dgm:spPr/>
      <dgm:t>
        <a:bodyPr/>
        <a:lstStyle/>
        <a:p>
          <a:endParaRPr lang="en-HK"/>
        </a:p>
      </dgm:t>
    </dgm:pt>
    <dgm:pt modelId="{F4161B58-3761-45DC-B1A4-78BAE3C82B96}" type="sibTrans" cxnId="{9C22288D-7772-4F0F-BD16-D8D96D0564F3}">
      <dgm:prSet/>
      <dgm:spPr/>
      <dgm:t>
        <a:bodyPr/>
        <a:lstStyle/>
        <a:p>
          <a:endParaRPr lang="en-HK"/>
        </a:p>
      </dgm:t>
    </dgm:pt>
    <dgm:pt modelId="{A5B34680-64C8-4F78-A09A-8E3C9D2D151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HK" dirty="0">
              <a:solidFill>
                <a:schemeClr val="tx1"/>
              </a:solidFill>
            </a:rPr>
            <a:t>1860</a:t>
          </a:r>
          <a:r>
            <a:rPr lang="zh-TW" altLang="en-US" dirty="0">
              <a:solidFill>
                <a:schemeClr val="tx1"/>
              </a:solidFill>
            </a:rPr>
            <a:t>年</a:t>
          </a:r>
          <a:r>
            <a:rPr lang="en-HK" altLang="zh-TW" dirty="0">
              <a:solidFill>
                <a:schemeClr val="tx1"/>
              </a:solidFill>
            </a:rPr>
            <a:t>10</a:t>
          </a:r>
          <a:r>
            <a:rPr lang="zh-TW" altLang="en-US" dirty="0">
              <a:solidFill>
                <a:schemeClr val="tx1"/>
              </a:solidFill>
            </a:rPr>
            <a:t>月</a:t>
          </a:r>
          <a:endParaRPr lang="en-HK" dirty="0">
            <a:solidFill>
              <a:schemeClr val="tx1"/>
            </a:solidFill>
          </a:endParaRPr>
        </a:p>
      </dgm:t>
    </dgm:pt>
    <dgm:pt modelId="{312F9117-F54A-4F18-A5CA-AFEDDB237C45}" type="parTrans" cxnId="{D7091A54-1B10-472D-91ED-99E4420A42C9}">
      <dgm:prSet/>
      <dgm:spPr/>
      <dgm:t>
        <a:bodyPr/>
        <a:lstStyle/>
        <a:p>
          <a:endParaRPr lang="en-HK"/>
        </a:p>
      </dgm:t>
    </dgm:pt>
    <dgm:pt modelId="{50967A11-543C-4255-8A2C-0F17BC0D2D33}" type="sibTrans" cxnId="{D7091A54-1B10-472D-91ED-99E4420A42C9}">
      <dgm:prSet/>
      <dgm:spPr/>
      <dgm:t>
        <a:bodyPr/>
        <a:lstStyle/>
        <a:p>
          <a:endParaRPr lang="en-HK"/>
        </a:p>
      </dgm:t>
    </dgm:pt>
    <dgm:pt modelId="{1DDDC83B-01F2-4580-B4BC-A862F6A3239E}" type="pres">
      <dgm:prSet presAssocID="{61267815-4FE6-4F91-B9BD-E463ABF22354}" presName="Name0" presStyleCnt="0">
        <dgm:presLayoutVars>
          <dgm:dir/>
          <dgm:animLvl val="lvl"/>
          <dgm:resizeHandles val="exact"/>
        </dgm:presLayoutVars>
      </dgm:prSet>
      <dgm:spPr/>
    </dgm:pt>
    <dgm:pt modelId="{1FED3328-894E-4F73-B2B7-436679FAD373}" type="pres">
      <dgm:prSet presAssocID="{33F0D0FF-B2E4-4F18-A504-E64F5EC401F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E5EE78E-11D7-4643-BB6D-9552C86D0DEC}" type="pres">
      <dgm:prSet presAssocID="{5FE63E1F-CE82-4B96-B471-757950049045}" presName="parTxOnlySpace" presStyleCnt="0"/>
      <dgm:spPr/>
    </dgm:pt>
    <dgm:pt modelId="{B6FA920B-4A19-4781-8B89-0E5758FB6DC9}" type="pres">
      <dgm:prSet presAssocID="{32D048CE-79B7-4A3B-AF12-408E9E8356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6A14AF8-7250-4880-A322-4D5B129D24AD}" type="pres">
      <dgm:prSet presAssocID="{7B6BBC62-05D1-41F7-A3DB-BD0887662003}" presName="parTxOnlySpace" presStyleCnt="0"/>
      <dgm:spPr/>
    </dgm:pt>
    <dgm:pt modelId="{F1A2227C-F9C2-4321-9FA7-D3A9C4A5FC63}" type="pres">
      <dgm:prSet presAssocID="{011883FA-530C-417C-8CFC-418172E6EAD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5A16D20-618F-467F-A5A4-FD2672E7BC38}" type="pres">
      <dgm:prSet presAssocID="{053BD284-2005-47A3-9402-DFF8D0179122}" presName="parTxOnlySpace" presStyleCnt="0"/>
      <dgm:spPr/>
    </dgm:pt>
    <dgm:pt modelId="{1C011990-6F2E-4907-BC41-21373B473578}" type="pres">
      <dgm:prSet presAssocID="{C43CECCE-6CC6-4BD2-95EB-929EF939285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981CA25-3C46-4CD2-8C31-23F5E3227B45}" type="pres">
      <dgm:prSet presAssocID="{F4161B58-3761-45DC-B1A4-78BAE3C82B96}" presName="parTxOnlySpace" presStyleCnt="0"/>
      <dgm:spPr/>
    </dgm:pt>
    <dgm:pt modelId="{00CC2B04-B19C-4AB5-B8E9-6D0DE75695F4}" type="pres">
      <dgm:prSet presAssocID="{A5B34680-64C8-4F78-A09A-8E3C9D2D151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EA00C03-889E-45DC-9850-ECB78E9BBC7C}" type="presOf" srcId="{33F0D0FF-B2E4-4F18-A504-E64F5EC401FB}" destId="{1FED3328-894E-4F73-B2B7-436679FAD373}" srcOrd="0" destOrd="0" presId="urn:microsoft.com/office/officeart/2005/8/layout/chevron1"/>
    <dgm:cxn modelId="{303DC76D-8CD0-4B29-A470-66C429546FB5}" type="presOf" srcId="{61267815-4FE6-4F91-B9BD-E463ABF22354}" destId="{1DDDC83B-01F2-4580-B4BC-A862F6A3239E}" srcOrd="0" destOrd="0" presId="urn:microsoft.com/office/officeart/2005/8/layout/chevron1"/>
    <dgm:cxn modelId="{47A97352-361B-4A89-9048-13171533962C}" type="presOf" srcId="{32D048CE-79B7-4A3B-AF12-408E9E835620}" destId="{B6FA920B-4A19-4781-8B89-0E5758FB6DC9}" srcOrd="0" destOrd="0" presId="urn:microsoft.com/office/officeart/2005/8/layout/chevron1"/>
    <dgm:cxn modelId="{D7091A54-1B10-472D-91ED-99E4420A42C9}" srcId="{61267815-4FE6-4F91-B9BD-E463ABF22354}" destId="{A5B34680-64C8-4F78-A09A-8E3C9D2D1511}" srcOrd="4" destOrd="0" parTransId="{312F9117-F54A-4F18-A5CA-AFEDDB237C45}" sibTransId="{50967A11-543C-4255-8A2C-0F17BC0D2D33}"/>
    <dgm:cxn modelId="{658E3B74-BF4D-4B91-8A75-22EED41B9905}" type="presOf" srcId="{C43CECCE-6CC6-4BD2-95EB-929EF9392855}" destId="{1C011990-6F2E-4907-BC41-21373B473578}" srcOrd="0" destOrd="0" presId="urn:microsoft.com/office/officeart/2005/8/layout/chevron1"/>
    <dgm:cxn modelId="{90CC9686-FD23-4B32-A278-805F220F5DD8}" type="presOf" srcId="{A5B34680-64C8-4F78-A09A-8E3C9D2D1511}" destId="{00CC2B04-B19C-4AB5-B8E9-6D0DE75695F4}" srcOrd="0" destOrd="0" presId="urn:microsoft.com/office/officeart/2005/8/layout/chevron1"/>
    <dgm:cxn modelId="{9C22288D-7772-4F0F-BD16-D8D96D0564F3}" srcId="{61267815-4FE6-4F91-B9BD-E463ABF22354}" destId="{C43CECCE-6CC6-4BD2-95EB-929EF9392855}" srcOrd="3" destOrd="0" parTransId="{8E2A0F6C-BB7D-430F-894B-8D24228DF652}" sibTransId="{F4161B58-3761-45DC-B1A4-78BAE3C82B96}"/>
    <dgm:cxn modelId="{6B3F4F9A-52C2-4510-A014-DF5109337075}" srcId="{61267815-4FE6-4F91-B9BD-E463ABF22354}" destId="{011883FA-530C-417C-8CFC-418172E6EAD4}" srcOrd="2" destOrd="0" parTransId="{7DAD837D-D068-4491-AC5A-94EC6E1164E2}" sibTransId="{053BD284-2005-47A3-9402-DFF8D0179122}"/>
    <dgm:cxn modelId="{6A389DA0-4455-468F-B3E5-05D138F5862E}" srcId="{61267815-4FE6-4F91-B9BD-E463ABF22354}" destId="{32D048CE-79B7-4A3B-AF12-408E9E835620}" srcOrd="1" destOrd="0" parTransId="{F3761495-0F2F-4B2B-8838-09EBCF79CA25}" sibTransId="{7B6BBC62-05D1-41F7-A3DB-BD0887662003}"/>
    <dgm:cxn modelId="{F27F5FA4-EB31-4E16-B539-2E0B60C7C082}" srcId="{61267815-4FE6-4F91-B9BD-E463ABF22354}" destId="{33F0D0FF-B2E4-4F18-A504-E64F5EC401FB}" srcOrd="0" destOrd="0" parTransId="{6DB85387-E6E7-4247-B4DC-C8751D40737E}" sibTransId="{5FE63E1F-CE82-4B96-B471-757950049045}"/>
    <dgm:cxn modelId="{43362CB5-C4DA-444E-95A5-2ADD97E46FB1}" type="presOf" srcId="{011883FA-530C-417C-8CFC-418172E6EAD4}" destId="{F1A2227C-F9C2-4321-9FA7-D3A9C4A5FC63}" srcOrd="0" destOrd="0" presId="urn:microsoft.com/office/officeart/2005/8/layout/chevron1"/>
    <dgm:cxn modelId="{8D4755D5-86C1-4C0E-A726-B640131FC052}" type="presParOf" srcId="{1DDDC83B-01F2-4580-B4BC-A862F6A3239E}" destId="{1FED3328-894E-4F73-B2B7-436679FAD373}" srcOrd="0" destOrd="0" presId="urn:microsoft.com/office/officeart/2005/8/layout/chevron1"/>
    <dgm:cxn modelId="{85265B9E-EDF4-43C2-809B-E77301322879}" type="presParOf" srcId="{1DDDC83B-01F2-4580-B4BC-A862F6A3239E}" destId="{7E5EE78E-11D7-4643-BB6D-9552C86D0DEC}" srcOrd="1" destOrd="0" presId="urn:microsoft.com/office/officeart/2005/8/layout/chevron1"/>
    <dgm:cxn modelId="{1A7B2AD0-F199-4107-88A9-9E8F0D18AEEC}" type="presParOf" srcId="{1DDDC83B-01F2-4580-B4BC-A862F6A3239E}" destId="{B6FA920B-4A19-4781-8B89-0E5758FB6DC9}" srcOrd="2" destOrd="0" presId="urn:microsoft.com/office/officeart/2005/8/layout/chevron1"/>
    <dgm:cxn modelId="{85872824-3A66-47FD-ACE9-D85EDEA02F80}" type="presParOf" srcId="{1DDDC83B-01F2-4580-B4BC-A862F6A3239E}" destId="{C6A14AF8-7250-4880-A322-4D5B129D24AD}" srcOrd="3" destOrd="0" presId="urn:microsoft.com/office/officeart/2005/8/layout/chevron1"/>
    <dgm:cxn modelId="{D38CD34A-3182-4D84-83C1-4E1F2645268E}" type="presParOf" srcId="{1DDDC83B-01F2-4580-B4BC-A862F6A3239E}" destId="{F1A2227C-F9C2-4321-9FA7-D3A9C4A5FC63}" srcOrd="4" destOrd="0" presId="urn:microsoft.com/office/officeart/2005/8/layout/chevron1"/>
    <dgm:cxn modelId="{632F64FC-223C-4D90-A2F9-80B1A99CC3FA}" type="presParOf" srcId="{1DDDC83B-01F2-4580-B4BC-A862F6A3239E}" destId="{F5A16D20-618F-467F-A5A4-FD2672E7BC38}" srcOrd="5" destOrd="0" presId="urn:microsoft.com/office/officeart/2005/8/layout/chevron1"/>
    <dgm:cxn modelId="{989766E9-A161-4CE2-990D-0BBE0B4F5FC6}" type="presParOf" srcId="{1DDDC83B-01F2-4580-B4BC-A862F6A3239E}" destId="{1C011990-6F2E-4907-BC41-21373B473578}" srcOrd="6" destOrd="0" presId="urn:microsoft.com/office/officeart/2005/8/layout/chevron1"/>
    <dgm:cxn modelId="{CE9E780C-5D6F-41AA-96E4-94A2AAB5B6E8}" type="presParOf" srcId="{1DDDC83B-01F2-4580-B4BC-A862F6A3239E}" destId="{E981CA25-3C46-4CD2-8C31-23F5E3227B45}" srcOrd="7" destOrd="0" presId="urn:microsoft.com/office/officeart/2005/8/layout/chevron1"/>
    <dgm:cxn modelId="{88B2AA30-CA82-4A29-B0AC-ED0B89C05957}" type="presParOf" srcId="{1DDDC83B-01F2-4580-B4BC-A862F6A3239E}" destId="{00CC2B04-B19C-4AB5-B8E9-6D0DE75695F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D64E-B6EB-412E-B4E8-B039B6303641}">
      <dsp:nvSpPr>
        <dsp:cNvPr id="0" name=""/>
        <dsp:cNvSpPr/>
      </dsp:nvSpPr>
      <dsp:spPr>
        <a:xfrm>
          <a:off x="4897" y="187382"/>
          <a:ext cx="2850839" cy="1140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i="0" kern="1200" dirty="0"/>
            <a:t>番禺縣</a:t>
          </a:r>
          <a:endParaRPr lang="en-HK" sz="3200" b="1" kern="1200" dirty="0"/>
        </a:p>
      </dsp:txBody>
      <dsp:txXfrm>
        <a:off x="575065" y="187382"/>
        <a:ext cx="1710504" cy="1140335"/>
      </dsp:txXfrm>
    </dsp:sp>
    <dsp:sp modelId="{2BDB12E7-F178-4412-A2DF-0CC288371991}">
      <dsp:nvSpPr>
        <dsp:cNvPr id="0" name=""/>
        <dsp:cNvSpPr/>
      </dsp:nvSpPr>
      <dsp:spPr>
        <a:xfrm>
          <a:off x="2570653" y="187382"/>
          <a:ext cx="2850839" cy="1140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寶安縣</a:t>
          </a:r>
          <a:endParaRPr lang="en-HK" sz="3200" b="1" kern="1200" dirty="0"/>
        </a:p>
      </dsp:txBody>
      <dsp:txXfrm>
        <a:off x="3140821" y="187382"/>
        <a:ext cx="1710504" cy="1140335"/>
      </dsp:txXfrm>
    </dsp:sp>
    <dsp:sp modelId="{8ED0C925-34E3-45FF-938D-69EC50354FF5}">
      <dsp:nvSpPr>
        <dsp:cNvPr id="0" name=""/>
        <dsp:cNvSpPr/>
      </dsp:nvSpPr>
      <dsp:spPr>
        <a:xfrm>
          <a:off x="5136409" y="187382"/>
          <a:ext cx="2850839" cy="1140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東莞縣</a:t>
          </a:r>
          <a:endParaRPr lang="en-HK" sz="3200" b="1" kern="1200" dirty="0"/>
        </a:p>
      </dsp:txBody>
      <dsp:txXfrm>
        <a:off x="5706577" y="187382"/>
        <a:ext cx="1710504" cy="1140335"/>
      </dsp:txXfrm>
    </dsp:sp>
    <dsp:sp modelId="{54D0F683-2211-4C6F-8510-F47F550F4C6A}">
      <dsp:nvSpPr>
        <dsp:cNvPr id="0" name=""/>
        <dsp:cNvSpPr/>
      </dsp:nvSpPr>
      <dsp:spPr>
        <a:xfrm>
          <a:off x="7702164" y="187382"/>
          <a:ext cx="2850839" cy="1140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/>
            <a:t>新安縣</a:t>
          </a:r>
          <a:endParaRPr lang="en-HK" sz="3200" b="1" kern="1200" dirty="0"/>
        </a:p>
      </dsp:txBody>
      <dsp:txXfrm>
        <a:off x="8272332" y="187382"/>
        <a:ext cx="1710504" cy="114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3328-894E-4F73-B2B7-436679FAD373}">
      <dsp:nvSpPr>
        <dsp:cNvPr id="0" name=""/>
        <dsp:cNvSpPr/>
      </dsp:nvSpPr>
      <dsp:spPr>
        <a:xfrm>
          <a:off x="2724" y="2351058"/>
          <a:ext cx="2425132" cy="970052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1834</a:t>
          </a:r>
          <a:r>
            <a:rPr lang="zh-TW" altLang="en-US" sz="2200" kern="1200" dirty="0"/>
            <a:t>年</a:t>
          </a:r>
          <a:r>
            <a:rPr lang="en-HK" altLang="zh-TW" sz="2200" kern="1200" dirty="0"/>
            <a:t>8</a:t>
          </a:r>
          <a:r>
            <a:rPr lang="zh-TW" altLang="en-US" sz="2200" kern="1200" dirty="0"/>
            <a:t>月</a:t>
          </a:r>
          <a:endParaRPr lang="en-HK" sz="2200" kern="1200" dirty="0"/>
        </a:p>
      </dsp:txBody>
      <dsp:txXfrm>
        <a:off x="487750" y="2351058"/>
        <a:ext cx="1455080" cy="970052"/>
      </dsp:txXfrm>
    </dsp:sp>
    <dsp:sp modelId="{B6FA920B-4A19-4781-8B89-0E5758FB6DC9}">
      <dsp:nvSpPr>
        <dsp:cNvPr id="0" name=""/>
        <dsp:cNvSpPr/>
      </dsp:nvSpPr>
      <dsp:spPr>
        <a:xfrm>
          <a:off x="2185343" y="2351058"/>
          <a:ext cx="2425132" cy="970052"/>
        </a:xfrm>
        <a:prstGeom prst="chevron">
          <a:avLst/>
        </a:prstGeom>
        <a:solidFill>
          <a:srgbClr val="EF56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1840</a:t>
          </a:r>
          <a:r>
            <a:rPr lang="zh-TW" altLang="en-US" sz="2200" kern="1200" dirty="0"/>
            <a:t>年</a:t>
          </a:r>
          <a:r>
            <a:rPr lang="en-HK" altLang="zh-TW" sz="2200" kern="1200" dirty="0"/>
            <a:t>3</a:t>
          </a:r>
          <a:r>
            <a:rPr lang="zh-TW" altLang="en-US" sz="2200" kern="1200" dirty="0"/>
            <a:t>月</a:t>
          </a:r>
          <a:endParaRPr lang="en-HK" sz="2200" kern="1200" dirty="0"/>
        </a:p>
      </dsp:txBody>
      <dsp:txXfrm>
        <a:off x="2670369" y="2351058"/>
        <a:ext cx="1455080" cy="970052"/>
      </dsp:txXfrm>
    </dsp:sp>
    <dsp:sp modelId="{F1A2227C-F9C2-4321-9FA7-D3A9C4A5FC63}">
      <dsp:nvSpPr>
        <dsp:cNvPr id="0" name=""/>
        <dsp:cNvSpPr/>
      </dsp:nvSpPr>
      <dsp:spPr>
        <a:xfrm>
          <a:off x="4367962" y="2351058"/>
          <a:ext cx="2425132" cy="97005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1841</a:t>
          </a:r>
          <a:r>
            <a:rPr lang="zh-TW" altLang="en-US" sz="2200" kern="1200" dirty="0"/>
            <a:t>年</a:t>
          </a:r>
          <a:r>
            <a:rPr lang="en-HK" altLang="zh-TW" sz="2200" kern="1200" dirty="0"/>
            <a:t>1</a:t>
          </a:r>
          <a:r>
            <a:rPr lang="zh-TW" altLang="en-US" sz="2200" kern="1200" dirty="0"/>
            <a:t>月</a:t>
          </a:r>
          <a:r>
            <a:rPr lang="en-HK" altLang="zh-TW" sz="2200" kern="1200" dirty="0"/>
            <a:t>25</a:t>
          </a:r>
          <a:r>
            <a:rPr lang="zh-TW" altLang="en-US" sz="2200" kern="1200" dirty="0"/>
            <a:t>日</a:t>
          </a:r>
          <a:endParaRPr lang="en-HK" sz="2200" kern="1200" dirty="0"/>
        </a:p>
      </dsp:txBody>
      <dsp:txXfrm>
        <a:off x="4852988" y="2351058"/>
        <a:ext cx="1455080" cy="970052"/>
      </dsp:txXfrm>
    </dsp:sp>
    <dsp:sp modelId="{1C011990-6F2E-4907-BC41-21373B473578}">
      <dsp:nvSpPr>
        <dsp:cNvPr id="0" name=""/>
        <dsp:cNvSpPr/>
      </dsp:nvSpPr>
      <dsp:spPr>
        <a:xfrm>
          <a:off x="6550581" y="2351058"/>
          <a:ext cx="2425132" cy="970052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>
              <a:solidFill>
                <a:schemeClr val="tx1"/>
              </a:solidFill>
            </a:rPr>
            <a:t>1841</a:t>
          </a:r>
          <a:r>
            <a:rPr lang="zh-TW" altLang="en-US" sz="2200" kern="1200" dirty="0">
              <a:solidFill>
                <a:schemeClr val="tx1"/>
              </a:solidFill>
            </a:rPr>
            <a:t>年</a:t>
          </a:r>
          <a:r>
            <a:rPr lang="en-HK" altLang="zh-TW" sz="2200" kern="1200" dirty="0">
              <a:solidFill>
                <a:schemeClr val="tx1"/>
              </a:solidFill>
            </a:rPr>
            <a:t>1</a:t>
          </a:r>
          <a:r>
            <a:rPr lang="zh-TW" altLang="en-US" sz="2200" kern="1200" dirty="0">
              <a:solidFill>
                <a:schemeClr val="tx1"/>
              </a:solidFill>
            </a:rPr>
            <a:t>月</a:t>
          </a:r>
          <a:r>
            <a:rPr lang="en-HK" altLang="zh-TW" sz="2200" kern="1200" dirty="0">
              <a:solidFill>
                <a:schemeClr val="tx1"/>
              </a:solidFill>
            </a:rPr>
            <a:t>26</a:t>
          </a:r>
          <a:r>
            <a:rPr lang="zh-TW" altLang="en-US" sz="2200" kern="1200" dirty="0">
              <a:solidFill>
                <a:schemeClr val="tx1"/>
              </a:solidFill>
            </a:rPr>
            <a:t>日</a:t>
          </a:r>
          <a:endParaRPr lang="en-HK" sz="2200" kern="1200" dirty="0">
            <a:solidFill>
              <a:schemeClr val="tx1"/>
            </a:solidFill>
          </a:endParaRPr>
        </a:p>
      </dsp:txBody>
      <dsp:txXfrm>
        <a:off x="7035607" y="2351058"/>
        <a:ext cx="1455080" cy="970052"/>
      </dsp:txXfrm>
    </dsp:sp>
    <dsp:sp modelId="{00CC2B04-B19C-4AB5-B8E9-6D0DE75695F4}">
      <dsp:nvSpPr>
        <dsp:cNvPr id="0" name=""/>
        <dsp:cNvSpPr/>
      </dsp:nvSpPr>
      <dsp:spPr>
        <a:xfrm>
          <a:off x="8733200" y="2351058"/>
          <a:ext cx="2425132" cy="97005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>
              <a:solidFill>
                <a:schemeClr val="tx1"/>
              </a:solidFill>
            </a:rPr>
            <a:t>1842</a:t>
          </a:r>
          <a:r>
            <a:rPr lang="zh-TW" altLang="en-US" sz="2200" kern="1200" dirty="0">
              <a:solidFill>
                <a:schemeClr val="tx1"/>
              </a:solidFill>
            </a:rPr>
            <a:t>年</a:t>
          </a:r>
          <a:r>
            <a:rPr lang="en-HK" altLang="zh-TW" sz="2200" kern="1200" dirty="0">
              <a:solidFill>
                <a:schemeClr val="tx1"/>
              </a:solidFill>
            </a:rPr>
            <a:t>8</a:t>
          </a:r>
          <a:r>
            <a:rPr lang="zh-TW" altLang="en-US" sz="2200" kern="1200" dirty="0">
              <a:solidFill>
                <a:schemeClr val="tx1"/>
              </a:solidFill>
            </a:rPr>
            <a:t>月</a:t>
          </a:r>
          <a:endParaRPr lang="en-HK" sz="2200" kern="1200" dirty="0">
            <a:solidFill>
              <a:schemeClr val="tx1"/>
            </a:solidFill>
          </a:endParaRPr>
        </a:p>
      </dsp:txBody>
      <dsp:txXfrm>
        <a:off x="9218226" y="2351058"/>
        <a:ext cx="1455080" cy="970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3328-894E-4F73-B2B7-436679FAD373}">
      <dsp:nvSpPr>
        <dsp:cNvPr id="0" name=""/>
        <dsp:cNvSpPr/>
      </dsp:nvSpPr>
      <dsp:spPr>
        <a:xfrm>
          <a:off x="2724" y="2351058"/>
          <a:ext cx="2425132" cy="970052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1856</a:t>
          </a:r>
          <a:r>
            <a:rPr lang="zh-TW" altLang="en-US" sz="2200" kern="1200" dirty="0"/>
            <a:t>年</a:t>
          </a:r>
          <a:r>
            <a:rPr lang="en-US" altLang="zh-TW" sz="2200" kern="1200" dirty="0"/>
            <a:t>10</a:t>
          </a:r>
          <a:r>
            <a:rPr lang="zh-TW" altLang="en-US" sz="2200" kern="1200" dirty="0"/>
            <a:t>月</a:t>
          </a:r>
          <a:r>
            <a:rPr lang="en-US" altLang="zh-TW" sz="2200" kern="1200" dirty="0"/>
            <a:t>8</a:t>
          </a:r>
          <a:r>
            <a:rPr lang="zh-TW" altLang="en-US" sz="2200" kern="1200" dirty="0"/>
            <a:t>日</a:t>
          </a:r>
          <a:endParaRPr lang="en-HK" sz="2200" kern="1200" dirty="0"/>
        </a:p>
      </dsp:txBody>
      <dsp:txXfrm>
        <a:off x="487750" y="2351058"/>
        <a:ext cx="1455080" cy="970052"/>
      </dsp:txXfrm>
    </dsp:sp>
    <dsp:sp modelId="{B6FA920B-4A19-4781-8B89-0E5758FB6DC9}">
      <dsp:nvSpPr>
        <dsp:cNvPr id="0" name=""/>
        <dsp:cNvSpPr/>
      </dsp:nvSpPr>
      <dsp:spPr>
        <a:xfrm>
          <a:off x="2185343" y="2351058"/>
          <a:ext cx="2425132" cy="970052"/>
        </a:xfrm>
        <a:prstGeom prst="chevron">
          <a:avLst/>
        </a:prstGeom>
        <a:solidFill>
          <a:srgbClr val="EF56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1856</a:t>
          </a:r>
          <a:r>
            <a:rPr lang="zh-TW" altLang="en-US" sz="2200" kern="1200" dirty="0"/>
            <a:t>年</a:t>
          </a:r>
          <a:endParaRPr lang="en-HK" sz="2200" kern="1200" dirty="0"/>
        </a:p>
      </dsp:txBody>
      <dsp:txXfrm>
        <a:off x="2670369" y="2351058"/>
        <a:ext cx="1455080" cy="970052"/>
      </dsp:txXfrm>
    </dsp:sp>
    <dsp:sp modelId="{F1A2227C-F9C2-4321-9FA7-D3A9C4A5FC63}">
      <dsp:nvSpPr>
        <dsp:cNvPr id="0" name=""/>
        <dsp:cNvSpPr/>
      </dsp:nvSpPr>
      <dsp:spPr>
        <a:xfrm>
          <a:off x="4367962" y="2351058"/>
          <a:ext cx="2425132" cy="970052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1860</a:t>
          </a:r>
          <a:r>
            <a:rPr lang="zh-TW" altLang="en-US" sz="2200" kern="1200" dirty="0"/>
            <a:t>年</a:t>
          </a:r>
          <a:r>
            <a:rPr lang="en-HK" altLang="zh-TW" sz="2200" kern="1200" dirty="0"/>
            <a:t>3</a:t>
          </a:r>
          <a:r>
            <a:rPr lang="zh-TW" altLang="en-US" sz="2200" kern="1200" dirty="0"/>
            <a:t>月</a:t>
          </a:r>
          <a:r>
            <a:rPr lang="en-HK" altLang="zh-TW" sz="2200" kern="1200" dirty="0"/>
            <a:t>18</a:t>
          </a:r>
          <a:r>
            <a:rPr lang="zh-TW" altLang="en-US" sz="2200" kern="1200" dirty="0"/>
            <a:t>日</a:t>
          </a:r>
          <a:endParaRPr lang="en-HK" sz="2200" kern="1200" dirty="0"/>
        </a:p>
      </dsp:txBody>
      <dsp:txXfrm>
        <a:off x="4852988" y="2351058"/>
        <a:ext cx="1455080" cy="970052"/>
      </dsp:txXfrm>
    </dsp:sp>
    <dsp:sp modelId="{1C011990-6F2E-4907-BC41-21373B473578}">
      <dsp:nvSpPr>
        <dsp:cNvPr id="0" name=""/>
        <dsp:cNvSpPr/>
      </dsp:nvSpPr>
      <dsp:spPr>
        <a:xfrm>
          <a:off x="6550581" y="2351058"/>
          <a:ext cx="2425132" cy="970052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>
              <a:solidFill>
                <a:schemeClr val="tx1"/>
              </a:solidFill>
            </a:rPr>
            <a:t>1860</a:t>
          </a:r>
          <a:r>
            <a:rPr lang="zh-TW" altLang="en-US" sz="2200" kern="1200" dirty="0">
              <a:solidFill>
                <a:schemeClr val="tx1"/>
              </a:solidFill>
            </a:rPr>
            <a:t>年</a:t>
          </a:r>
          <a:r>
            <a:rPr lang="en-HK" altLang="zh-TW" sz="2200" kern="1200" dirty="0">
              <a:solidFill>
                <a:schemeClr val="tx1"/>
              </a:solidFill>
            </a:rPr>
            <a:t>3</a:t>
          </a:r>
          <a:r>
            <a:rPr lang="zh-TW" altLang="en-US" sz="2200" kern="1200" dirty="0">
              <a:solidFill>
                <a:schemeClr val="tx1"/>
              </a:solidFill>
            </a:rPr>
            <a:t>月</a:t>
          </a:r>
          <a:r>
            <a:rPr lang="en-HK" altLang="zh-TW" sz="2200" kern="1200" dirty="0">
              <a:solidFill>
                <a:schemeClr val="tx1"/>
              </a:solidFill>
            </a:rPr>
            <a:t>20</a:t>
          </a:r>
          <a:r>
            <a:rPr lang="zh-TW" altLang="en-US" sz="2200" kern="1200" dirty="0">
              <a:solidFill>
                <a:schemeClr val="tx1"/>
              </a:solidFill>
            </a:rPr>
            <a:t>日</a:t>
          </a:r>
          <a:endParaRPr lang="en-HK" sz="2200" kern="1200" dirty="0">
            <a:solidFill>
              <a:schemeClr val="tx1"/>
            </a:solidFill>
          </a:endParaRPr>
        </a:p>
      </dsp:txBody>
      <dsp:txXfrm>
        <a:off x="7035607" y="2351058"/>
        <a:ext cx="1455080" cy="970052"/>
      </dsp:txXfrm>
    </dsp:sp>
    <dsp:sp modelId="{00CC2B04-B19C-4AB5-B8E9-6D0DE75695F4}">
      <dsp:nvSpPr>
        <dsp:cNvPr id="0" name=""/>
        <dsp:cNvSpPr/>
      </dsp:nvSpPr>
      <dsp:spPr>
        <a:xfrm>
          <a:off x="8733200" y="2351058"/>
          <a:ext cx="2425132" cy="97005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>
              <a:solidFill>
                <a:schemeClr val="tx1"/>
              </a:solidFill>
            </a:rPr>
            <a:t>1860</a:t>
          </a:r>
          <a:r>
            <a:rPr lang="zh-TW" altLang="en-US" sz="2200" kern="1200" dirty="0">
              <a:solidFill>
                <a:schemeClr val="tx1"/>
              </a:solidFill>
            </a:rPr>
            <a:t>年</a:t>
          </a:r>
          <a:r>
            <a:rPr lang="en-HK" altLang="zh-TW" sz="2200" kern="1200" dirty="0">
              <a:solidFill>
                <a:schemeClr val="tx1"/>
              </a:solidFill>
            </a:rPr>
            <a:t>10</a:t>
          </a:r>
          <a:r>
            <a:rPr lang="zh-TW" altLang="en-US" sz="2200" kern="1200" dirty="0">
              <a:solidFill>
                <a:schemeClr val="tx1"/>
              </a:solidFill>
            </a:rPr>
            <a:t>月</a:t>
          </a:r>
          <a:endParaRPr lang="en-HK" sz="2200" kern="1200" dirty="0">
            <a:solidFill>
              <a:schemeClr val="tx1"/>
            </a:solidFill>
          </a:endParaRPr>
        </a:p>
      </dsp:txBody>
      <dsp:txXfrm>
        <a:off x="9218226" y="2351058"/>
        <a:ext cx="1455080" cy="97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CE81-EFA3-4FA7-8B1A-4149CF05BF90}" type="datetimeFigureOut">
              <a:rPr lang="en-HK" smtClean="0"/>
              <a:t>14/8/2021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B9F9-9149-4A32-B672-F5B3317B75C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0755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B9F9-9149-4A32-B672-F5B3317B75C3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9145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023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9795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026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0098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B9F9-9149-4A32-B672-F5B3317B75C3}" type="slidenum">
              <a:rPr lang="en-HK" smtClean="0"/>
              <a:t>39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963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B9F9-9149-4A32-B672-F5B3317B75C3}" type="slidenum">
              <a:rPr lang="en-HK" smtClean="0"/>
              <a:t>43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4309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9B9F9-9149-4A32-B672-F5B3317B75C3}" type="slidenum">
              <a:rPr lang="en-HK" smtClean="0"/>
              <a:t>47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01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BCDA-3DC3-A44E-A12E-5630032F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E1BC-0592-D444-B3B6-3BB2BE8F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721ACF-A1D9-0B49-B169-A72AD3802CCE}"/>
              </a:ext>
            </a:extLst>
          </p:cNvPr>
          <p:cNvSpPr/>
          <p:nvPr userDrawn="1"/>
        </p:nvSpPr>
        <p:spPr>
          <a:xfrm>
            <a:off x="0" y="2893512"/>
            <a:ext cx="12192000" cy="3964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910B-7F14-CC47-9485-BFB8677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75284"/>
            <a:ext cx="10515600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EA759-F6F3-0244-8A90-B29A2221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52439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7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5F153-B323-334D-AB97-B1D65A06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552" y="1791222"/>
            <a:ext cx="5589109" cy="4398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DE7B5-B96C-7240-BEDC-E287BCFE9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4289" y="1791222"/>
            <a:ext cx="5616634" cy="4398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258EBC-8FA9-264B-84BE-7687A107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F5F5-0B96-A54E-8312-6123B106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569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8335-5D9B-6643-A966-56BA9DB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553" y="1805049"/>
            <a:ext cx="4611909" cy="46208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01F498-84A5-6F4F-A827-8D0C8A431C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6363" y="365124"/>
            <a:ext cx="7005637" cy="6060725"/>
          </a:xfrm>
        </p:spPr>
        <p:txBody>
          <a:bodyPr/>
          <a:lstStyle/>
          <a:p>
            <a:pPr lvl="0"/>
            <a:r>
              <a:rPr lang="en-US" dirty="0"/>
              <a:t>Media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DBC2C1-54E5-604D-AFAC-B2B6BFE1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461190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9D230-5E60-0E45-A6A2-D80B85D6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EA46-6D8E-9649-81FF-44F80A3D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53" y="1825624"/>
            <a:ext cx="11344894" cy="455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rgbClr val="EF569C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Microsoft Himalaya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hiculture.org.hk/tc/photo-story/119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aMzGCJNv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rdep.gov.hk/theme/port_hk/hk/index.html" TargetMode="External"/><Relationship Id="rId5" Type="http://schemas.openxmlformats.org/officeDocument/2006/relationships/hyperlink" Target="https://chiculture.org.hk/tc/photo-story/1196" TargetMode="External"/><Relationship Id="rId4" Type="http://schemas.openxmlformats.org/officeDocument/2006/relationships/hyperlink" Target="https://youtu.be/V3gttuWAA5w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ZaMzGCJNvM?feature=oembed" TargetMode="Externa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3gttuWAA5w?feature=oembed" TargetMode="Externa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8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D756A6-2AE5-4A0F-AD5D-6B4A574513EB}"/>
              </a:ext>
            </a:extLst>
          </p:cNvPr>
          <p:cNvSpPr/>
          <p:nvPr/>
        </p:nvSpPr>
        <p:spPr>
          <a:xfrm>
            <a:off x="586477" y="425076"/>
            <a:ext cx="11307475" cy="6007848"/>
          </a:xfrm>
          <a:prstGeom prst="roundRect">
            <a:avLst>
              <a:gd name="adj" fmla="val 6561"/>
            </a:avLst>
          </a:prstGeom>
          <a:solidFill>
            <a:srgbClr val="FC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序言</a:t>
            </a:r>
            <a:endParaRPr lang="en-HK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HK" altLang="zh-TW" sz="1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HK" altLang="zh-TW" sz="2400" b="0" i="0" dirty="0">
                <a:solidFill>
                  <a:srgbClr val="44444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香港自古以來就是中國的領土，</a:t>
            </a:r>
            <a:r>
              <a:rPr lang="en-HK" altLang="zh-TW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1840</a:t>
            </a:r>
            <a:r>
              <a:rPr lang="zh-TW" alt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年鴉片戰爭以後被英國佔領。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1984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日，中英兩國政府簽署了關於香港問題的聯合聲明，確認中華人民共和國政府於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1997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日恢復對香港行使主權，從而實現了長期以來中國人民收回香港的共同願望。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為了維護國家的統一和領土完整，保持香港的繁榮和穩定，並考慮到香港的歷史和現實情況，國家決定，在對香港恢復行使主權時，根據中華人民共和國憲法第</a:t>
            </a: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條的規定，設立香港特別行政區，並按照「一個國家，兩種制度」的方針，不在香港實行社會主義的制度和政策。國家對香港的基本方針政策，已由中國政府在中英聯合聲明中予以闡明。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HK" altLang="zh-TW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根據中華人民共和國憲法，全國人民代表大會特制定中華人民共和國香港特別行政區基本法，規定香港特別行政區實行的制度，以保障國家對香港的基本方針政策的實施。</a:t>
            </a:r>
            <a:endParaRPr lang="en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05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AF67EF-F105-4CD0-84D1-220246AAAAB0}"/>
              </a:ext>
            </a:extLst>
          </p:cNvPr>
          <p:cNvSpPr/>
          <p:nvPr/>
        </p:nvSpPr>
        <p:spPr>
          <a:xfrm>
            <a:off x="382106" y="1097280"/>
            <a:ext cx="11427788" cy="4469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solidFill>
                  <a:srgbClr val="3F50A4"/>
                </a:solidFill>
                <a:latin typeface="+mn-ea"/>
              </a:rPr>
              <a:t>回想在初中中國歷史科及課前預習學會的內容，</a:t>
            </a:r>
            <a:r>
              <a:rPr lang="zh-TW" altLang="en-US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哪些例子可證明</a:t>
            </a:r>
            <a:r>
              <a:rPr lang="en-US" altLang="zh-TW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《</a:t>
            </a:r>
            <a:r>
              <a:rPr lang="zh-TW" altLang="en-US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基本法</a:t>
            </a:r>
            <a:r>
              <a:rPr lang="en-US" altLang="zh-TW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》</a:t>
            </a:r>
            <a:r>
              <a:rPr lang="zh-TW" altLang="en-US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序言的首句「香港自古以來就是中國的領土」？</a:t>
            </a:r>
          </a:p>
          <a:p>
            <a:pPr marL="514350" indent="-514350" algn="just">
              <a:buFont typeface="+mj-lt"/>
              <a:buAutoNum type="arabicPeriod"/>
            </a:pPr>
            <a:endParaRPr lang="en-HK" sz="2800" dirty="0">
              <a:noFill/>
              <a:latin typeface="+mn-ea"/>
              <a:cs typeface="Myanmar Text" panose="020B05020402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HK" sz="2800" dirty="0">
              <a:noFill/>
              <a:latin typeface="+mn-ea"/>
              <a:cs typeface="Myanmar Text" panose="020B05020402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zh-TW" altLang="en-US" sz="2800" dirty="0">
                <a:solidFill>
                  <a:srgbClr val="3F50A4"/>
                </a:solidFill>
                <a:latin typeface="+mn-ea"/>
                <a:cs typeface="Myanmar Text" panose="020B0502040204020203" pitchFamily="34" charset="0"/>
              </a:rPr>
              <a:t>英國用甚麼方法佔領香港？</a:t>
            </a:r>
          </a:p>
          <a:p>
            <a:pPr algn="just"/>
            <a:endParaRPr lang="en-HK" sz="2800" dirty="0">
              <a:noFill/>
              <a:latin typeface="+mn-ea"/>
              <a:cs typeface="Myanmar Text" panose="020B0502040204020203" pitchFamily="34" charset="0"/>
            </a:endParaRPr>
          </a:p>
          <a:p>
            <a:pPr algn="just"/>
            <a:endParaRPr lang="en-HK" sz="2800" dirty="0">
              <a:noFill/>
              <a:latin typeface="+mn-ea"/>
              <a:cs typeface="Myanmar Text" panose="020B0502040204020203" pitchFamily="34" charset="0"/>
            </a:endParaRPr>
          </a:p>
          <a:p>
            <a:pPr algn="just"/>
            <a:endParaRPr lang="en-HK" sz="2800" i="1" dirty="0">
              <a:noFill/>
              <a:latin typeface="+mn-ea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519655" y="2210140"/>
            <a:ext cx="6007657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HK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香港與內地的關係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17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382106" y="980483"/>
            <a:ext cx="11427788" cy="5151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356" y="1571659"/>
            <a:ext cx="8241043" cy="198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  <a:ea typeface="+mn-ea"/>
              </a:rPr>
              <a:t>閱讀</a:t>
            </a:r>
            <a:r>
              <a:rPr lang="en-US" altLang="zh-TW" dirty="0">
                <a:latin typeface="+mn-ea"/>
                <a:ea typeface="+mn-ea"/>
              </a:rPr>
              <a:t>《</a:t>
            </a:r>
            <a:r>
              <a:rPr lang="zh-TW" altLang="en-US" dirty="0">
                <a:latin typeface="+mn-ea"/>
                <a:ea typeface="+mn-ea"/>
              </a:rPr>
              <a:t>圖說近代</a:t>
            </a:r>
            <a:r>
              <a:rPr lang="en-US" altLang="zh-TW" dirty="0">
                <a:latin typeface="+mn-ea"/>
                <a:ea typeface="+mn-ea"/>
              </a:rPr>
              <a:t>》</a:t>
            </a:r>
            <a:r>
              <a:rPr lang="zh-TW" altLang="en-US" dirty="0">
                <a:latin typeface="+mn-ea"/>
                <a:ea typeface="+mn-ea"/>
              </a:rPr>
              <a:t>「近代香港」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一</a:t>
            </a:r>
            <a:r>
              <a:rPr lang="en-US" altLang="zh-TW" dirty="0">
                <a:latin typeface="+mn-ea"/>
                <a:ea typeface="+mn-ea"/>
              </a:rPr>
              <a:t>) </a:t>
            </a:r>
            <a:r>
              <a:rPr lang="zh-TW" altLang="en-US" dirty="0">
                <a:latin typeface="+mn-ea"/>
                <a:ea typeface="+mn-ea"/>
              </a:rPr>
              <a:t>英佔前的香港，了解不同朝代的歷史。</a:t>
            </a:r>
            <a:endParaRPr lang="en-HK" altLang="zh-TW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+mn-ea"/>
                <a:ea typeface="+mn-ea"/>
                <a:hlinkClick r:id="rId2"/>
              </a:rPr>
              <a:t>https://chiculture.org.hk/tc/photo-story/1196</a:t>
            </a:r>
            <a:endParaRPr lang="en-US" altLang="zh-TW" sz="2000" dirty="0">
              <a:latin typeface="+mn-ea"/>
              <a:ea typeface="+mn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A9B1151-A8F9-4194-8C31-7861FFBD0CBC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12031" r="28866" b="12350"/>
          <a:stretch/>
        </p:blipFill>
        <p:spPr bwMode="auto">
          <a:xfrm>
            <a:off x="7153461" y="2563907"/>
            <a:ext cx="4255130" cy="3307976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E1699A-01B8-404F-89D5-7A263F68E12F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17B0E2CC-6189-496E-9DB4-22FBA0BDB8BF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7EB792-0B98-4B7A-A187-3728F8949EFA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85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3919EF3-AB09-4649-ACD7-C5806501C8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en-HK" altLang="zh-TW" sz="2400" dirty="0">
              <a:latin typeface="+mn-ea"/>
              <a:ea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C44B80-0FDA-4D05-B92B-E18CC0088E37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1" r="2938" b="-1"/>
          <a:stretch/>
        </p:blipFill>
        <p:spPr bwMode="auto">
          <a:xfrm>
            <a:off x="5794548" y="-10"/>
            <a:ext cx="644410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22D206-B82C-45A8-BE73-642FC931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50" y="1361751"/>
            <a:ext cx="3187849" cy="84749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聖山遺跡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F4326-1C0C-4D40-A195-EFE56A1CC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466127"/>
            <a:ext cx="6096000" cy="4101715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  <a:ea typeface="+mn-ea"/>
              </a:rPr>
              <a:t>南宋時期，宋端宗趙昰和弟弟趙昺曾逃難到現今九龍城一帶，建立行宮，稍作停留。</a:t>
            </a:r>
            <a:endParaRPr lang="en-HK" altLang="zh-TW" sz="2400" dirty="0">
              <a:latin typeface="+mn-ea"/>
              <a:ea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  <a:ea typeface="+mn-ea"/>
              </a:rPr>
              <a:t>停留期間，兩兄弟經常在馬頭涌海邊一個小山上遊玩，該處因而稱為「聖山」。 </a:t>
            </a:r>
            <a:endParaRPr lang="en-HK" altLang="zh-TW" sz="2400" dirty="0">
              <a:latin typeface="+mn-ea"/>
              <a:ea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  <a:ea typeface="+mn-ea"/>
              </a:rPr>
              <a:t>後人為了紀念這兩位小皇帝，便在巨石上刻上「宋王臺」 三字 。</a:t>
            </a:r>
            <a:endParaRPr 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D0549-D0A1-4F0E-85AB-35C24E70B084}"/>
              </a:ext>
            </a:extLst>
          </p:cNvPr>
          <p:cNvSpPr/>
          <p:nvPr/>
        </p:nvSpPr>
        <p:spPr>
          <a:xfrm>
            <a:off x="494280" y="290158"/>
            <a:ext cx="1961461" cy="9537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小知識</a:t>
            </a:r>
            <a:endParaRPr lang="en-HK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98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78EC628-226F-4DCA-9A22-01CE4D7EB2CE}"/>
              </a:ext>
            </a:extLst>
          </p:cNvPr>
          <p:cNvSpPr txBox="1"/>
          <p:nvPr/>
        </p:nvSpPr>
        <p:spPr>
          <a:xfrm>
            <a:off x="340658" y="1559877"/>
            <a:ext cx="11017624" cy="45400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港鐵屯馬線 </a:t>
            </a:r>
            <a:r>
              <a:rPr lang="en-HK" altLang="zh-TW" sz="2800" dirty="0"/>
              <a:t>(</a:t>
            </a:r>
            <a:r>
              <a:rPr lang="zh-TW" altLang="en-US" sz="2800" dirty="0"/>
              <a:t>當時的名稱為「沙中線」</a:t>
            </a:r>
            <a:r>
              <a:rPr lang="en-HK" altLang="zh-TW" sz="2800" dirty="0"/>
              <a:t>)</a:t>
            </a:r>
            <a:r>
              <a:rPr lang="zh-TW" altLang="en-US" sz="2800" dirty="0"/>
              <a:t>興建時，有建築工人在臨近宋皇臺的地盤發現文物，港鐵及古物諮詢委員會於是進行詳細考察並撰寫報告。</a:t>
            </a:r>
            <a:endParaRPr lang="en-HK" altLang="zh-TW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報告指，在「聖山」範圍有潛在的考古遺跡存在。</a:t>
            </a:r>
            <a:endParaRPr lang="en-HK" altLang="zh-TW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考古工作隨即在</a:t>
            </a:r>
            <a:r>
              <a:rPr lang="en-US" altLang="zh-TW" sz="2800" dirty="0"/>
              <a:t>2012</a:t>
            </a:r>
            <a:r>
              <a:rPr lang="zh-TW" altLang="en-US" sz="2800" dirty="0"/>
              <a:t>年年底展開，分為三期進行，歷時兩年多，結果發掘出大量文物，包括陶瓷碎片及一些可追溯至宋元時期至二十世紀中期的考古遺跡。</a:t>
            </a:r>
            <a:endParaRPr lang="en-HK" altLang="zh-TW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5BC6F-2C36-466C-A6C6-258CC8C1F023}"/>
              </a:ext>
            </a:extLst>
          </p:cNvPr>
          <p:cNvSpPr/>
          <p:nvPr/>
        </p:nvSpPr>
        <p:spPr>
          <a:xfrm>
            <a:off x="415600" y="491721"/>
            <a:ext cx="5456282" cy="95377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沙中線工程與聖山遺跡</a:t>
            </a:r>
            <a:endParaRPr lang="en-HK" sz="40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9BDEF9-BB72-4F17-B2DB-EA79D50D8FF6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11386BB6-FFA6-426F-BB36-CA556F393CC3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79E33-8376-4C45-B1EC-14DBA2B138B1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70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7595F6-B588-437C-802C-3E7842F2ADCD}"/>
              </a:ext>
            </a:extLst>
          </p:cNvPr>
          <p:cNvSpPr txBox="1"/>
          <p:nvPr/>
        </p:nvSpPr>
        <p:spPr>
          <a:xfrm>
            <a:off x="125507" y="401151"/>
            <a:ext cx="11026589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HK" altLang="zh-TW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是次發掘共發現了三個地層，包括了形成於</a:t>
            </a:r>
            <a:r>
              <a:rPr lang="en-US" altLang="zh-TW" sz="2800" dirty="0"/>
              <a:t>20</a:t>
            </a:r>
            <a:r>
              <a:rPr lang="zh-TW" altLang="en-US" sz="2800" dirty="0"/>
              <a:t>世紀</a:t>
            </a:r>
            <a:r>
              <a:rPr lang="en-US" altLang="zh-TW" sz="2800" dirty="0"/>
              <a:t>20</a:t>
            </a:r>
            <a:r>
              <a:rPr lang="zh-TW" altLang="en-US" sz="2800" dirty="0"/>
              <a:t>至</a:t>
            </a:r>
            <a:r>
              <a:rPr lang="en-US" altLang="zh-TW" sz="2800" dirty="0"/>
              <a:t>60</a:t>
            </a:r>
            <a:r>
              <a:rPr lang="zh-TW" altLang="en-US" sz="2800" dirty="0"/>
              <a:t>年代的填土層、晚清民國層和宋元層，共三層，但沒有發現比宋代更早的遺跡遺物。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整個發掘工作共發現了</a:t>
            </a:r>
            <a:r>
              <a:rPr lang="en-US" altLang="zh-TW" sz="2800" dirty="0"/>
              <a:t>239</a:t>
            </a:r>
            <a:r>
              <a:rPr lang="zh-TW" altLang="en-US" sz="2800" dirty="0"/>
              <a:t>個考古遺跡，其中包括房屋、井、窰等建築遺跡，以及墓葬遺跡。</a:t>
            </a:r>
            <a:endParaRPr lang="en-HK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據古物古蹟辦事處統計，發掘出來的碎片器物計有</a:t>
            </a:r>
            <a:r>
              <a:rPr lang="en-US" altLang="zh-TW" sz="2800" dirty="0"/>
              <a:t>70</a:t>
            </a:r>
            <a:r>
              <a:rPr lang="zh-TW" altLang="en-US" sz="2800" dirty="0"/>
              <a:t>萬件，當中包括陶瓷器碎片、錢幣、鐵塊和木頭等。</a:t>
            </a:r>
            <a:endParaRPr lang="en-HK" sz="2800" dirty="0"/>
          </a:p>
          <a:p>
            <a:endParaRPr lang="en-HK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27629-6DC1-4B7B-8E76-E08AFA70714C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0EEC0C1D-0A7E-4D13-A305-B0D187605D66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913D41-3A24-434E-826F-33AABFB4456F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5172A8-9C9A-4571-9391-7BC32127C366}"/>
              </a:ext>
            </a:extLst>
          </p:cNvPr>
          <p:cNvSpPr/>
          <p:nvPr/>
        </p:nvSpPr>
        <p:spPr>
          <a:xfrm>
            <a:off x="5441579" y="4957594"/>
            <a:ext cx="6061393" cy="111160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想一想：聖山遺跡印證了甚麼？</a:t>
            </a:r>
            <a:endParaRPr lang="en-H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991705" y="1480009"/>
            <a:ext cx="9541823" cy="2935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/>
                <a:ea typeface="微軟正黑體"/>
              </a:rPr>
              <a:t>根據工作紙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/>
                <a:ea typeface="微軟正黑體"/>
              </a:rPr>
              <a:t>1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/>
                <a:ea typeface="微軟正黑體"/>
              </a:rPr>
              <a:t>的提示，</a:t>
            </a:r>
            <a:r>
              <a:rPr kumimoji="0" lang="zh-TW" sz="2800" b="0" i="0" u="none" strike="noStrike" kern="1200" cap="none" spc="0" normalizeH="0" baseline="0" noProof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ea typeface="+mn-lt"/>
                <a:cs typeface="+mn-lt"/>
              </a:rPr>
              <a:t>思考古時候香港與內地的</a:t>
            </a:r>
            <a:r>
              <a:rPr lang="zh-TW" sz="2800">
                <a:solidFill>
                  <a:srgbClr val="3F50A4"/>
                </a:solidFill>
                <a:ea typeface="+mn-lt"/>
                <a:cs typeface="+mn-lt"/>
              </a:rPr>
              <a:t>聯繫可以反映在哪些方面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/>
                <a:ea typeface="微軟正黑體"/>
              </a:rPr>
              <a:t>。</a:t>
            </a:r>
            <a:endParaRPr lang="en-US" altLang="zh-TW">
              <a:latin typeface="微軟正黑體"/>
              <a:ea typeface="微軟正黑體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根據提示，進行小組討論及匯報。</a:t>
            </a:r>
            <a:endParaRPr kumimoji="0" lang="en-HK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HK" altLang="zh-TW" sz="2800" dirty="0">
              <a:solidFill>
                <a:srgbClr val="3F50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47A76-A44B-469C-BCB4-DE8A7ED7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46" y="3675805"/>
            <a:ext cx="1014391" cy="10217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7282B2-F2F4-4F00-BBD0-8073C61CAF95}"/>
              </a:ext>
            </a:extLst>
          </p:cNvPr>
          <p:cNvSpPr/>
          <p:nvPr/>
        </p:nvSpPr>
        <p:spPr>
          <a:xfrm>
            <a:off x="8015256" y="3429000"/>
            <a:ext cx="2061882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400" b="1" dirty="0">
                <a:latin typeface="+mn-ea"/>
              </a:rPr>
              <a:t>完成</a:t>
            </a:r>
            <a:endParaRPr lang="en-HK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課堂工作紙</a:t>
            </a:r>
            <a:r>
              <a:rPr lang="en-HK" altLang="zh-TW" sz="2400" b="1" dirty="0">
                <a:latin typeface="+mn-ea"/>
              </a:rPr>
              <a:t>1</a:t>
            </a:r>
            <a:endParaRPr lang="en-HK" sz="2400" b="1" dirty="0">
              <a:latin typeface="+mn-e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E1699A-01B8-404F-89D5-7A263F68E12F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17B0E2CC-6189-496E-9DB4-22FBA0BDB8BF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7EB792-0B98-4B7A-A187-3728F8949EFA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7A5F744-D89C-4DC3-95F3-757CA85F6E5F}"/>
              </a:ext>
            </a:extLst>
          </p:cNvPr>
          <p:cNvSpPr txBox="1"/>
          <p:nvPr/>
        </p:nvSpPr>
        <p:spPr>
          <a:xfrm>
            <a:off x="619786" y="605416"/>
            <a:ext cx="10811435" cy="5940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HK" sz="20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66579F-E271-4547-A8B4-12EA7B2B4CEE}"/>
              </a:ext>
            </a:extLst>
          </p:cNvPr>
          <p:cNvSpPr/>
          <p:nvPr/>
        </p:nvSpPr>
        <p:spPr>
          <a:xfrm>
            <a:off x="879248" y="105956"/>
            <a:ext cx="2096520" cy="9537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3200" b="1" dirty="0">
                <a:latin typeface="+mn-ea"/>
              </a:rPr>
              <a:t>小知識</a:t>
            </a:r>
            <a:endParaRPr lang="en-HK" sz="3200" b="1" dirty="0">
              <a:latin typeface="+mn-ea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56C8960-CDBE-47E0-8115-90179AB913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6327482"/>
              </p:ext>
            </p:extLst>
          </p:nvPr>
        </p:nvGraphicFramePr>
        <p:xfrm>
          <a:off x="683325" y="3191060"/>
          <a:ext cx="10557902" cy="1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94B68C2-90D6-A147-B292-26377021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357" y="1196900"/>
            <a:ext cx="6690291" cy="83195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+mn-ea"/>
                <a:ea typeface="+mn-ea"/>
              </a:rPr>
              <a:t>自秦代起香港先後歸屬四個縣治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908D2-93BB-4972-B78F-BA36FCB74001}"/>
              </a:ext>
            </a:extLst>
          </p:cNvPr>
          <p:cNvSpPr txBox="1"/>
          <p:nvPr/>
        </p:nvSpPr>
        <p:spPr>
          <a:xfrm>
            <a:off x="683325" y="4683530"/>
            <a:ext cx="286808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2000" dirty="0">
                <a:latin typeface="+mn-ea"/>
              </a:rPr>
              <a:t>公元前 </a:t>
            </a:r>
            <a:r>
              <a:rPr lang="en-US" altLang="zh-TW" sz="2000" dirty="0">
                <a:latin typeface="+mn-ea"/>
              </a:rPr>
              <a:t>214 </a:t>
            </a:r>
            <a:r>
              <a:rPr lang="zh-TW" altLang="en-US" sz="2000" dirty="0">
                <a:latin typeface="+mn-ea"/>
              </a:rPr>
              <a:t>年 </a:t>
            </a:r>
            <a:r>
              <a:rPr lang="en-US" altLang="zh-TW" sz="2000" dirty="0">
                <a:latin typeface="+mn-ea"/>
              </a:rPr>
              <a:t>– 331</a:t>
            </a:r>
            <a:r>
              <a:rPr lang="zh-TW" altLang="en-US" sz="2000" dirty="0">
                <a:latin typeface="+mn-ea"/>
              </a:rPr>
              <a:t>年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共約 </a:t>
            </a:r>
            <a:r>
              <a:rPr lang="en-US" altLang="zh-TW" sz="2000" b="1" dirty="0">
                <a:solidFill>
                  <a:schemeClr val="accent1"/>
                </a:solidFill>
                <a:latin typeface="+mn-ea"/>
              </a:rPr>
              <a:t>545 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年</a:t>
            </a:r>
            <a:endParaRPr lang="en-HK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CB268-A538-434C-8213-E86659A7279C}"/>
              </a:ext>
            </a:extLst>
          </p:cNvPr>
          <p:cNvSpPr txBox="1"/>
          <p:nvPr/>
        </p:nvSpPr>
        <p:spPr>
          <a:xfrm>
            <a:off x="3550769" y="4674563"/>
            <a:ext cx="266899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>
                <a:latin typeface="+mn-ea"/>
              </a:rPr>
              <a:t>331 </a:t>
            </a:r>
            <a:r>
              <a:rPr lang="zh-TW" altLang="en-US" sz="2000" dirty="0">
                <a:latin typeface="+mn-ea"/>
              </a:rPr>
              <a:t>年 </a:t>
            </a:r>
            <a:r>
              <a:rPr lang="en-US" altLang="zh-TW" sz="2000" dirty="0">
                <a:latin typeface="+mn-ea"/>
              </a:rPr>
              <a:t>– 757 </a:t>
            </a:r>
            <a:r>
              <a:rPr lang="zh-TW" altLang="en-US" sz="2000" dirty="0">
                <a:latin typeface="+mn-ea"/>
              </a:rPr>
              <a:t>年，</a:t>
            </a:r>
            <a:endParaRPr lang="en-HK" altLang="zh-TW" sz="2000" dirty="0">
              <a:latin typeface="+mn-ea"/>
            </a:endParaRPr>
          </a:p>
          <a:p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共約</a:t>
            </a:r>
            <a:r>
              <a:rPr lang="en-US" altLang="zh-TW" sz="2000" b="1" dirty="0">
                <a:solidFill>
                  <a:schemeClr val="accent1"/>
                </a:solidFill>
                <a:latin typeface="+mn-ea"/>
              </a:rPr>
              <a:t> 426 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年</a:t>
            </a:r>
            <a:endParaRPr lang="en-HK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24E93-FA19-488F-BC3B-994B13DACF4B}"/>
              </a:ext>
            </a:extLst>
          </p:cNvPr>
          <p:cNvSpPr txBox="1"/>
          <p:nvPr/>
        </p:nvSpPr>
        <p:spPr>
          <a:xfrm>
            <a:off x="6112717" y="4674564"/>
            <a:ext cx="235841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>
                <a:latin typeface="+mn-ea"/>
              </a:rPr>
              <a:t>757 </a:t>
            </a:r>
            <a:r>
              <a:rPr lang="zh-TW" altLang="en-US" sz="2000" dirty="0">
                <a:latin typeface="+mn-ea"/>
              </a:rPr>
              <a:t>年 </a:t>
            </a:r>
            <a:r>
              <a:rPr lang="en-US" altLang="zh-TW" sz="2000" dirty="0">
                <a:latin typeface="+mn-ea"/>
              </a:rPr>
              <a:t>– 1572 </a:t>
            </a:r>
            <a:r>
              <a:rPr lang="zh-TW" altLang="en-US" sz="2000" dirty="0">
                <a:latin typeface="+mn-ea"/>
              </a:rPr>
              <a:t>年，</a:t>
            </a:r>
            <a:endParaRPr lang="en-HK" altLang="zh-TW" sz="2000" dirty="0">
              <a:latin typeface="+mn-ea"/>
            </a:endParaRPr>
          </a:p>
          <a:p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共約</a:t>
            </a:r>
            <a:r>
              <a:rPr lang="en-US" altLang="zh-TW" sz="2000" b="1" dirty="0">
                <a:solidFill>
                  <a:schemeClr val="accent1"/>
                </a:solidFill>
                <a:latin typeface="+mn-ea"/>
              </a:rPr>
              <a:t> 816 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年</a:t>
            </a:r>
            <a:endParaRPr lang="en-HK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F8936-EB14-4446-A9FA-08EB4A130753}"/>
              </a:ext>
            </a:extLst>
          </p:cNvPr>
          <p:cNvSpPr txBox="1"/>
          <p:nvPr/>
        </p:nvSpPr>
        <p:spPr>
          <a:xfrm>
            <a:off x="8586387" y="4683530"/>
            <a:ext cx="253137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>
                <a:latin typeface="+mn-ea"/>
              </a:rPr>
              <a:t>1572 </a:t>
            </a:r>
            <a:r>
              <a:rPr lang="zh-TW" altLang="en-US" sz="2000" dirty="0">
                <a:latin typeface="+mn-ea"/>
              </a:rPr>
              <a:t>年 </a:t>
            </a:r>
            <a:r>
              <a:rPr lang="en-US" altLang="zh-TW" sz="2000" dirty="0">
                <a:latin typeface="+mn-ea"/>
              </a:rPr>
              <a:t>– 1841 </a:t>
            </a:r>
            <a:r>
              <a:rPr lang="zh-TW" altLang="en-US" sz="2000" dirty="0">
                <a:latin typeface="+mn-ea"/>
              </a:rPr>
              <a:t>年約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共 </a:t>
            </a:r>
            <a:r>
              <a:rPr lang="en-US" altLang="zh-TW" sz="2000" b="1" dirty="0">
                <a:solidFill>
                  <a:schemeClr val="accent1"/>
                </a:solidFill>
                <a:latin typeface="+mn-ea"/>
              </a:rPr>
              <a:t>268 </a:t>
            </a:r>
            <a:r>
              <a:rPr lang="zh-TW" altLang="en-US" sz="2000" b="1" dirty="0">
                <a:solidFill>
                  <a:schemeClr val="accent1"/>
                </a:solidFill>
                <a:latin typeface="+mn-ea"/>
              </a:rPr>
              <a:t>年</a:t>
            </a:r>
            <a:endParaRPr lang="en-HK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B25B9-D1E4-4225-8DD7-E03BDB8B8CDE}"/>
              </a:ext>
            </a:extLst>
          </p:cNvPr>
          <p:cNvSpPr txBox="1"/>
          <p:nvPr/>
        </p:nvSpPr>
        <p:spPr>
          <a:xfrm>
            <a:off x="1093179" y="2663889"/>
            <a:ext cx="1882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秦 → 東晉</a:t>
            </a:r>
            <a:endParaRPr lang="en-HK" sz="28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B81F9E-2688-4318-9DCF-00B87E7F8EB0}"/>
              </a:ext>
            </a:extLst>
          </p:cNvPr>
          <p:cNvSpPr txBox="1"/>
          <p:nvPr/>
        </p:nvSpPr>
        <p:spPr>
          <a:xfrm>
            <a:off x="3550770" y="2662550"/>
            <a:ext cx="1882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東晉 → 唐</a:t>
            </a:r>
            <a:endParaRPr lang="en-HK" sz="2800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886C9-7844-4E00-8662-43CD0222653D}"/>
              </a:ext>
            </a:extLst>
          </p:cNvPr>
          <p:cNvSpPr txBox="1"/>
          <p:nvPr/>
        </p:nvSpPr>
        <p:spPr>
          <a:xfrm>
            <a:off x="6167203" y="2662550"/>
            <a:ext cx="1882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唐 → 明</a:t>
            </a:r>
            <a:endParaRPr lang="en-HK" sz="280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345DD4-CF36-4C3D-8F6E-DAE497F70DE0}"/>
              </a:ext>
            </a:extLst>
          </p:cNvPr>
          <p:cNvSpPr txBox="1"/>
          <p:nvPr/>
        </p:nvSpPr>
        <p:spPr>
          <a:xfrm>
            <a:off x="8784266" y="2662550"/>
            <a:ext cx="1882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明 → 清</a:t>
            </a:r>
            <a:endParaRPr lang="en-HK" sz="2800" dirty="0">
              <a:latin typeface="+mn-ea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A530A5-9D2E-4E21-9055-A51D733CD15C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BDDE2FB3-0B5F-4341-87AA-580BC9AC9AAB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DFDAF1-4AA0-46BD-870C-3D847ECC0439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3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6" y="1470212"/>
            <a:ext cx="11427788" cy="2922494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香港有很悠久的歷史。根據考古發現和實地考察，證明</a:t>
            </a: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香港自古以來便歸屬中國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，是中國的一部分。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秦統一六國後行郡縣制，香港歸入南海郡番禺縣管轄。其後，隨着朝代更替，香港歸入不同的縣治。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750573"/>
            <a:ext cx="1348069" cy="717026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小結</a:t>
            </a:r>
            <a:endParaRPr lang="en-HK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D9983-5C2A-4E39-B470-70D72FD4F0FE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D4095C4E-35E9-4D1E-94C4-1135513C1A37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73C4D7-1626-476C-9054-867F025E26D9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8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71D5FFC-2EFB-4EAE-BCB5-8304C8A6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7" y="3675958"/>
            <a:ext cx="6121795" cy="930091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香港問題的由來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BCF09DF-E93A-44D5-B40C-8186B2834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407" y="3052251"/>
            <a:ext cx="10515600" cy="53834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+mn-ea"/>
                <a:ea typeface="+mn-ea"/>
              </a:rPr>
              <a:t>第一節</a:t>
            </a:r>
            <a:endParaRPr 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7198AC9-D5E6-4FB0-88E9-391C41DB85C0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12191999" cy="288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EC418C"/>
                </a:solidFill>
                <a:latin typeface="+mn-ea"/>
                <a:ea typeface="+mn-ea"/>
              </a:rPr>
              <a:t>學習重點一：</a:t>
            </a:r>
            <a:endParaRPr lang="en-HK" altLang="zh-TW" dirty="0">
              <a:solidFill>
                <a:srgbClr val="EC418C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香港問題的由來和回歸歷程 </a:t>
            </a:r>
            <a:r>
              <a:rPr lang="en-HK" altLang="zh-TW" sz="3200" b="1" dirty="0">
                <a:solidFill>
                  <a:srgbClr val="EC418C"/>
                </a:solidFill>
                <a:latin typeface="+mn-ea"/>
                <a:ea typeface="+mn-ea"/>
              </a:rPr>
              <a:t>(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共四節</a:t>
            </a:r>
            <a:r>
              <a:rPr lang="en-US" altLang="zh-TW" sz="3200" b="1" dirty="0">
                <a:solidFill>
                  <a:srgbClr val="EC418C"/>
                </a:solidFill>
                <a:latin typeface="+mn-ea"/>
                <a:ea typeface="+mn-ea"/>
              </a:rPr>
              <a:t>)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 </a:t>
            </a:r>
            <a:endParaRPr lang="en-US" sz="3200" b="1" dirty="0">
              <a:solidFill>
                <a:srgbClr val="EC418C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690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519655" y="2210140"/>
            <a:ext cx="6007657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HK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atin typeface="+mn-ea"/>
                <a:cs typeface="Arial" panose="020B0604020202020204" pitchFamily="34" charset="0"/>
              </a:rPr>
              <a:t>認識英國如何佔領香港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17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382106" y="1192306"/>
            <a:ext cx="11427788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26" y="1757947"/>
            <a:ext cx="5573973" cy="213273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清中葉時期，英國侵佔香港。清廷與英國先後簽訂了哪三條與香港有關的不平等條約？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7875B8CC-C80B-433C-B7DA-E2210351B84C}"/>
              </a:ext>
            </a:extLst>
          </p:cNvPr>
          <p:cNvSpPr/>
          <p:nvPr/>
        </p:nvSpPr>
        <p:spPr>
          <a:xfrm>
            <a:off x="6269606" y="2281847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b="1" dirty="0">
                <a:solidFill>
                  <a:schemeClr val="accent1"/>
                </a:solidFill>
                <a:latin typeface="+mn-ea"/>
              </a:rPr>
              <a:t>1842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南京條約</a:t>
            </a:r>
            <a:endParaRPr lang="en-HK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4F42B90B-CB73-48CC-85B8-C45DC2CAE3C2}"/>
              </a:ext>
            </a:extLst>
          </p:cNvPr>
          <p:cNvSpPr/>
          <p:nvPr/>
        </p:nvSpPr>
        <p:spPr>
          <a:xfrm>
            <a:off x="8125341" y="2281847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b="1" dirty="0">
                <a:solidFill>
                  <a:schemeClr val="accent1"/>
                </a:solidFill>
                <a:latin typeface="+mn-ea"/>
              </a:rPr>
              <a:t>1860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北京條約</a:t>
            </a:r>
            <a:endParaRPr lang="en-HK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1E58C2-2E77-495D-9BBB-1509BB286012}"/>
              </a:ext>
            </a:extLst>
          </p:cNvPr>
          <p:cNvSpPr/>
          <p:nvPr/>
        </p:nvSpPr>
        <p:spPr>
          <a:xfrm>
            <a:off x="10022539" y="2281847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sz="2000" b="1" dirty="0">
                <a:solidFill>
                  <a:schemeClr val="accent1"/>
                </a:solidFill>
                <a:latin typeface="+mn-ea"/>
              </a:rPr>
              <a:t>1898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展拓香港界址專條</a:t>
            </a:r>
            <a:endParaRPr lang="en-HK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FB8DE4-BF64-4D67-9774-7D4B62ED4C19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108F8915-0B15-4359-853E-25E896E75E4F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7853CA-8FC9-434C-B3DC-1205965805F0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7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382106" y="1192306"/>
            <a:ext cx="11427788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26" y="1757946"/>
            <a:ext cx="5573973" cy="140834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+mn-ea"/>
                <a:ea typeface="+mn-ea"/>
              </a:rPr>
              <a:t>這些不平等條約分別在甚麼戰事後簽訂或與甚麼戰事有關？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7875B8CC-C80B-433C-B7DA-E2210351B84C}"/>
              </a:ext>
            </a:extLst>
          </p:cNvPr>
          <p:cNvSpPr/>
          <p:nvPr/>
        </p:nvSpPr>
        <p:spPr>
          <a:xfrm>
            <a:off x="6269606" y="1611984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b="1" dirty="0">
                <a:solidFill>
                  <a:schemeClr val="accent1"/>
                </a:solidFill>
                <a:latin typeface="+mn-ea"/>
              </a:rPr>
              <a:t>1842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南京條約</a:t>
            </a:r>
            <a:endParaRPr lang="en-HK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4F42B90B-CB73-48CC-85B8-C45DC2CAE3C2}"/>
              </a:ext>
            </a:extLst>
          </p:cNvPr>
          <p:cNvSpPr/>
          <p:nvPr/>
        </p:nvSpPr>
        <p:spPr>
          <a:xfrm>
            <a:off x="8125341" y="1611984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b="1" dirty="0">
                <a:solidFill>
                  <a:schemeClr val="accent1"/>
                </a:solidFill>
                <a:latin typeface="+mn-ea"/>
              </a:rPr>
              <a:t>1860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北京條約</a:t>
            </a:r>
            <a:endParaRPr lang="en-HK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41E58C2-2E77-495D-9BBB-1509BB286012}"/>
              </a:ext>
            </a:extLst>
          </p:cNvPr>
          <p:cNvSpPr/>
          <p:nvPr/>
        </p:nvSpPr>
        <p:spPr>
          <a:xfrm>
            <a:off x="10022539" y="1611984"/>
            <a:ext cx="1470211" cy="133972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HK" altLang="zh-TW" sz="2000" b="1" dirty="0">
                <a:solidFill>
                  <a:schemeClr val="accent1"/>
                </a:solidFill>
                <a:latin typeface="+mn-ea"/>
              </a:rPr>
              <a:t>1898</a:t>
            </a:r>
          </a:p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展拓香港界址專條</a:t>
            </a:r>
            <a:endParaRPr lang="en-HK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B1A6C0-D70B-42E5-9BCD-BCA621CD07DD}"/>
              </a:ext>
            </a:extLst>
          </p:cNvPr>
          <p:cNvGrpSpPr/>
          <p:nvPr/>
        </p:nvGrpSpPr>
        <p:grpSpPr>
          <a:xfrm>
            <a:off x="6269606" y="3114010"/>
            <a:ext cx="1470211" cy="1805530"/>
            <a:chOff x="6303293" y="2628177"/>
            <a:chExt cx="1470211" cy="1181823"/>
          </a:xfrm>
        </p:grpSpPr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A6320B5C-B30A-4785-A106-66091DCC780B}"/>
                </a:ext>
              </a:extLst>
            </p:cNvPr>
            <p:cNvSpPr/>
            <p:nvPr/>
          </p:nvSpPr>
          <p:spPr>
            <a:xfrm>
              <a:off x="6885999" y="2628177"/>
              <a:ext cx="304799" cy="755444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HK" b="1" dirty="0">
                <a:latin typeface="+mn-ea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1B8C3A96-D654-4D37-926C-5957643578D5}"/>
                </a:ext>
              </a:extLst>
            </p:cNvPr>
            <p:cNvSpPr/>
            <p:nvPr/>
          </p:nvSpPr>
          <p:spPr>
            <a:xfrm>
              <a:off x="6303293" y="3048000"/>
              <a:ext cx="1470211" cy="762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第一次</a:t>
              </a:r>
              <a:endParaRPr lang="en-HK" altLang="zh-TW" sz="2400" b="1" dirty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鴉片戰爭</a:t>
              </a:r>
              <a:endParaRPr lang="en-HK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4DA36-089B-4D20-9F1B-0E4823AD0C36}"/>
              </a:ext>
            </a:extLst>
          </p:cNvPr>
          <p:cNvGrpSpPr/>
          <p:nvPr/>
        </p:nvGrpSpPr>
        <p:grpSpPr>
          <a:xfrm>
            <a:off x="8125341" y="3114009"/>
            <a:ext cx="1470211" cy="1797355"/>
            <a:chOff x="8125341" y="2628177"/>
            <a:chExt cx="1470211" cy="1176472"/>
          </a:xfrm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11550707-3882-4872-9927-94A73602B602}"/>
                </a:ext>
              </a:extLst>
            </p:cNvPr>
            <p:cNvSpPr/>
            <p:nvPr/>
          </p:nvSpPr>
          <p:spPr>
            <a:xfrm>
              <a:off x="8708047" y="2628177"/>
              <a:ext cx="304799" cy="755444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HK" b="1" dirty="0">
                <a:latin typeface="+mn-ea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D7299B71-E2DB-4704-90CD-1B5F1BFFA507}"/>
                </a:ext>
              </a:extLst>
            </p:cNvPr>
            <p:cNvSpPr/>
            <p:nvPr/>
          </p:nvSpPr>
          <p:spPr>
            <a:xfrm>
              <a:off x="8125341" y="3042649"/>
              <a:ext cx="1470211" cy="762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第二次</a:t>
              </a:r>
              <a:endParaRPr lang="en-HK" altLang="zh-TW" sz="2400" b="1" dirty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鴉片戰爭</a:t>
              </a:r>
              <a:endParaRPr lang="en-HK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D6ABA-BCD0-4BD8-94A7-CE87E92A33E9}"/>
              </a:ext>
            </a:extLst>
          </p:cNvPr>
          <p:cNvGrpSpPr/>
          <p:nvPr/>
        </p:nvGrpSpPr>
        <p:grpSpPr>
          <a:xfrm>
            <a:off x="10022539" y="3166287"/>
            <a:ext cx="1470211" cy="1717487"/>
            <a:chOff x="10022539" y="2680455"/>
            <a:chExt cx="1470211" cy="1124194"/>
          </a:xfrm>
        </p:grpSpPr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68796CD2-3FBB-42B8-9250-CDC2845C7B33}"/>
                </a:ext>
              </a:extLst>
            </p:cNvPr>
            <p:cNvSpPr/>
            <p:nvPr/>
          </p:nvSpPr>
          <p:spPr>
            <a:xfrm>
              <a:off x="10605245" y="2680455"/>
              <a:ext cx="304799" cy="755444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HK" b="1" dirty="0">
                <a:latin typeface="+mn-ea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A0DFFD81-BCCE-4D63-BBCA-B36DE236CB0E}"/>
                </a:ext>
              </a:extLst>
            </p:cNvPr>
            <p:cNvSpPr/>
            <p:nvPr/>
          </p:nvSpPr>
          <p:spPr>
            <a:xfrm>
              <a:off x="10022539" y="3042649"/>
              <a:ext cx="1470211" cy="762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甲午戰爭</a:t>
              </a:r>
              <a:endParaRPr lang="en-HK" altLang="zh-TW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FB8DE4-BF64-4D67-9774-7D4B62ED4C19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108F8915-0B15-4359-853E-25E896E75E4F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7853CA-8FC9-434C-B3DC-1205965805F0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0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893080" y="1192306"/>
            <a:ext cx="10518976" cy="3980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3396" y="1651158"/>
            <a:ext cx="5089879" cy="145659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dirty="0">
                <a:latin typeface="+mn-ea"/>
                <a:ea typeface="+mn-ea"/>
              </a:rPr>
              <a:t>清廷是在甚麼情況下與英國簽訂這些條約？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AF9BA3-56F0-49C3-9EDE-775E1A13171C}"/>
              </a:ext>
            </a:extLst>
          </p:cNvPr>
          <p:cNvSpPr/>
          <p:nvPr/>
        </p:nvSpPr>
        <p:spPr>
          <a:xfrm>
            <a:off x="6206289" y="2752770"/>
            <a:ext cx="4899102" cy="19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十九世紀，英國通過</a:t>
            </a:r>
            <a:r>
              <a:rPr lang="zh-TW" altLang="en-US" sz="2400" b="1" u="sng" dirty="0">
                <a:solidFill>
                  <a:schemeClr val="accent1"/>
                </a:solidFill>
                <a:latin typeface="+mn-ea"/>
              </a:rPr>
              <a:t>軍事侵略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等手段，</a:t>
            </a:r>
            <a:r>
              <a:rPr lang="zh-TW" altLang="en-US" sz="2400" b="1" u="sng" dirty="0">
                <a:solidFill>
                  <a:schemeClr val="accent1"/>
                </a:solidFill>
                <a:latin typeface="+mn-ea"/>
              </a:rPr>
              <a:t>強迫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清政府簽訂三條不平等條約，先後強行佔領香港地區。</a:t>
            </a:r>
            <a:endParaRPr lang="en-HK" sz="24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78CC42-A65B-49B3-8BE2-B6D1C3B1E92F}"/>
              </a:ext>
            </a:extLst>
          </p:cNvPr>
          <p:cNvGrpSpPr/>
          <p:nvPr/>
        </p:nvGrpSpPr>
        <p:grpSpPr>
          <a:xfrm>
            <a:off x="6855085" y="1675201"/>
            <a:ext cx="3594848" cy="1071013"/>
            <a:chOff x="7333127" y="4197892"/>
            <a:chExt cx="3594848" cy="1071013"/>
          </a:xfrm>
        </p:grpSpPr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C432045E-ED75-4E3F-A89F-00E59DFB66EC}"/>
                </a:ext>
              </a:extLst>
            </p:cNvPr>
            <p:cNvSpPr/>
            <p:nvPr/>
          </p:nvSpPr>
          <p:spPr>
            <a:xfrm rot="10800000">
              <a:off x="8868917" y="4513461"/>
              <a:ext cx="304799" cy="755444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HK" dirty="0">
                <a:latin typeface="+mn-ea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25E85030-5D70-49F8-A2FE-2227638D667C}"/>
                </a:ext>
              </a:extLst>
            </p:cNvPr>
            <p:cNvSpPr/>
            <p:nvPr/>
          </p:nvSpPr>
          <p:spPr>
            <a:xfrm>
              <a:off x="7333127" y="4197892"/>
              <a:ext cx="3594848" cy="762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/>
                  </a:solidFill>
                  <a:latin typeface="+mn-ea"/>
                </a:rPr>
                <a:t>清廷戰敗被迫簽訂</a:t>
              </a:r>
              <a:endParaRPr lang="en-HK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041BB9-D9F0-402A-A4DA-B899FDF1302E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58E56FE-6F5D-4BC7-A685-2A8D2ADBF9BC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513BB4-B6BC-4084-8F5A-4FC7CEAAEE7A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pic>
        <p:nvPicPr>
          <p:cNvPr id="1026" name="Picture 2" descr="mainsite_psd_yapian05_2019-07">
            <a:extLst>
              <a:ext uri="{FF2B5EF4-FFF2-40B4-BE49-F238E27FC236}">
                <a16:creationId xmlns:a16="http://schemas.microsoft.com/office/drawing/2014/main" id="{ED9A2A4D-257E-495B-A07F-22A93F13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35" y="3146644"/>
            <a:ext cx="4281789" cy="31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5FA53-8297-489F-9CB0-C5BEB8F0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9" y="2399880"/>
            <a:ext cx="10504423" cy="2058240"/>
          </a:xfrm>
        </p:spPr>
        <p:txBody>
          <a:bodyPr>
            <a:normAutofit/>
          </a:bodyPr>
          <a:lstStyle/>
          <a:p>
            <a:r>
              <a:rPr lang="zh-TW" altLang="en-US" dirty="0"/>
              <a:t>英國在</a:t>
            </a:r>
            <a:r>
              <a:rPr lang="en-HK" altLang="zh-TW" dirty="0"/>
              <a:t>1842</a:t>
            </a:r>
            <a:r>
              <a:rPr lang="zh-TW" altLang="en-US" dirty="0"/>
              <a:t>年簽訂</a:t>
            </a:r>
            <a:r>
              <a:rPr lang="en-US" altLang="zh-TW" dirty="0"/>
              <a:t>《</a:t>
            </a:r>
            <a:r>
              <a:rPr lang="zh-TW" altLang="en-US" dirty="0"/>
              <a:t>南京條約</a:t>
            </a:r>
            <a:r>
              <a:rPr lang="en-US" altLang="zh-TW" dirty="0"/>
              <a:t>》</a:t>
            </a:r>
            <a:r>
              <a:rPr lang="zh-TW" altLang="en-US" dirty="0"/>
              <a:t>後才開始佔領香港嗎？</a:t>
            </a:r>
            <a:br>
              <a:rPr lang="en-HK" altLang="zh-TW" dirty="0"/>
            </a:br>
            <a:endParaRPr lang="en-H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A4FD27-397D-4099-875F-3D92912C9218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F7C7CB7F-0BE9-4E87-BC00-FC3A82B0E0D9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B76B83-3629-4F10-B961-8A86C42DCB9E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0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893080" y="1192307"/>
            <a:ext cx="10518976" cy="3257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「英國人很早便有意在中國沿海取得一個島嶼，作為立足點，以便儲存貨物，及在不受中國政府的監管下從事貿易。」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節錄自：丁新豹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〈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歷史的轉抑：殖民體系的建立和演進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〉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，王賡武編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香港史新編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》(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增訂版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，香港三聯書店，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2017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年，第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67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041BB9-D9F0-402A-A4DA-B899FDF1302E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58E56FE-6F5D-4BC7-A685-2A8D2ADBF9BC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513BB4-B6BC-4084-8F5A-4FC7CEAAEE7A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pic>
        <p:nvPicPr>
          <p:cNvPr id="1026" name="Picture 2" descr="mainsite_tushuojindai_xianggangshi2.5_nov22">
            <a:extLst>
              <a:ext uri="{FF2B5EF4-FFF2-40B4-BE49-F238E27FC236}">
                <a16:creationId xmlns:a16="http://schemas.microsoft.com/office/drawing/2014/main" id="{0567F7B3-3887-44FC-BD3C-4D62E91A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67" y="3598281"/>
            <a:ext cx="4562573" cy="29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D2860-95D8-4914-84EB-B9BF1A7674EC}"/>
              </a:ext>
            </a:extLst>
          </p:cNvPr>
          <p:cNvSpPr txBox="1">
            <a:spLocks/>
          </p:cNvSpPr>
          <p:nvPr/>
        </p:nvSpPr>
        <p:spPr>
          <a:xfrm>
            <a:off x="618535" y="1279337"/>
            <a:ext cx="10121183" cy="4735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272D-C2ED-4F03-9DE0-1ACF01762D38}"/>
              </a:ext>
            </a:extLst>
          </p:cNvPr>
          <p:cNvSpPr txBox="1"/>
          <p:nvPr/>
        </p:nvSpPr>
        <p:spPr>
          <a:xfrm>
            <a:off x="791136" y="1370921"/>
            <a:ext cx="6362699" cy="3571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/>
              </a:rPr>
              <a:t>1834</a:t>
            </a:r>
            <a:r>
              <a:rPr lang="zh-TW" altLang="en-US" sz="2800" dirty="0">
                <a:latin typeface="標楷體" panose="03000509000000000000" pitchFamily="65" charset="-120"/>
                <a:ea typeface="標楷體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/>
              </a:rPr>
              <a:t>21</a:t>
            </a:r>
            <a:r>
              <a:rPr lang="zh-TW" altLang="en-US" sz="2800" dirty="0">
                <a:latin typeface="標楷體" panose="03000509000000000000" pitchFamily="65" charset="-120"/>
                <a:ea typeface="標楷體"/>
              </a:rPr>
              <a:t>日，英國駐華商務監督律勞卑正式提出侵佔香港的主張，他致函外交大臣巴麥尊說，</a:t>
            </a:r>
            <a:r>
              <a:rPr lang="zh-TW" altLang="en-US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/>
              </a:rPr>
              <a:t>英國該出兵「佔據珠江口東部入口處的香港」 </a:t>
            </a:r>
            <a:r>
              <a:rPr lang="zh-TW" altLang="en-US" sz="2800" dirty="0">
                <a:latin typeface="標楷體" panose="03000509000000000000" pitchFamily="65" charset="-120"/>
                <a:ea typeface="標楷體"/>
              </a:rPr>
              <a:t>。​</a:t>
            </a:r>
            <a:endParaRPr lang="zh-TW" altLang="en-US" sz="4000" dirty="0">
              <a:latin typeface="標楷體" panose="03000509000000000000" pitchFamily="65" charset="-120"/>
              <a:ea typeface="標楷體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/>
              </a:rPr>
              <a:t>來源：劉智鵬、劉蜀永編著：</a:t>
            </a:r>
            <a:r>
              <a:rPr lang="en-US" altLang="zh-TW" dirty="0">
                <a:latin typeface="標楷體" panose="03000509000000000000" pitchFamily="65" charset="-120"/>
                <a:ea typeface="標楷體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/>
              </a:rPr>
              <a:t>香港史</a:t>
            </a:r>
            <a:r>
              <a:rPr lang="en-US" altLang="zh-TW" dirty="0">
                <a:latin typeface="標楷體" panose="03000509000000000000" pitchFamily="65" charset="-120"/>
                <a:ea typeface="標楷體"/>
              </a:rPr>
              <a:t>——</a:t>
            </a:r>
            <a:r>
              <a:rPr lang="zh-TW" altLang="en-US">
                <a:latin typeface="標楷體" panose="03000509000000000000" pitchFamily="65" charset="-120"/>
                <a:ea typeface="標楷體"/>
              </a:rPr>
              <a:t>從遠古到九七</a:t>
            </a:r>
            <a:r>
              <a:rPr lang="en-US" altLang="zh-TW" dirty="0">
                <a:latin typeface="標楷體" panose="03000509000000000000" pitchFamily="65" charset="-120"/>
                <a:ea typeface="標楷體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/>
              </a:rPr>
              <a:t>，香港城市大學出版社，</a:t>
            </a:r>
            <a:r>
              <a:rPr lang="en-US" altLang="zh-TW" dirty="0">
                <a:latin typeface="標楷體" panose="03000509000000000000" pitchFamily="65" charset="-120"/>
                <a:ea typeface="標楷體"/>
              </a:rPr>
              <a:t>2019</a:t>
            </a:r>
            <a:r>
              <a:rPr lang="zh-TW" altLang="en-US">
                <a:latin typeface="標楷體" panose="03000509000000000000" pitchFamily="65" charset="-120"/>
                <a:ea typeface="標楷體"/>
              </a:rPr>
              <a:t>年，第</a:t>
            </a:r>
            <a:r>
              <a:rPr lang="en-US" altLang="zh-TW" dirty="0">
                <a:latin typeface="標楷體" panose="03000509000000000000" pitchFamily="65" charset="-120"/>
                <a:ea typeface="標楷體"/>
              </a:rPr>
              <a:t>65</a:t>
            </a:r>
            <a:r>
              <a:rPr lang="zh-TW" altLang="en-US">
                <a:latin typeface="標楷體" panose="03000509000000000000" pitchFamily="65" charset="-120"/>
                <a:ea typeface="標楷體"/>
              </a:rPr>
              <a:t>頁。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220C6-AF19-422F-A45C-BA3A169BD051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043AB5E-6EF0-45F9-B411-EE7F888E5508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B5C7F-7468-4CCA-A069-E43D5FFD8D05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535E9B84-27C1-40C5-A722-99AFB591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93" y="1606982"/>
            <a:ext cx="2381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9BDEBD-F381-48BD-81C2-3B6B061654A2}"/>
              </a:ext>
            </a:extLst>
          </p:cNvPr>
          <p:cNvSpPr txBox="1"/>
          <p:nvPr/>
        </p:nvSpPr>
        <p:spPr>
          <a:xfrm>
            <a:off x="7873726" y="4755665"/>
            <a:ext cx="2381250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  威廉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‧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約翰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‧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律勞卑</a:t>
            </a:r>
            <a:br>
              <a:rPr lang="zh-TW" altLang="en-US" b="1" dirty="0">
                <a:solidFill>
                  <a:srgbClr val="000000"/>
                </a:solidFill>
                <a:latin typeface="+mn-ea"/>
              </a:rPr>
            </a:br>
            <a:r>
              <a:rPr lang="en-HK" b="1" i="0" dirty="0">
                <a:solidFill>
                  <a:srgbClr val="000000"/>
                </a:solidFill>
                <a:effectLst/>
                <a:latin typeface="+mn-ea"/>
              </a:rPr>
              <a:t>William John Napier</a:t>
            </a:r>
            <a:endParaRPr lang="en-HK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44E26F-0851-4C2D-B992-6D51D3F8ACEF}"/>
              </a:ext>
            </a:extLst>
          </p:cNvPr>
          <p:cNvSpPr/>
          <p:nvPr/>
        </p:nvSpPr>
        <p:spPr>
          <a:xfrm>
            <a:off x="618535" y="462989"/>
            <a:ext cx="4049805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英國的意圖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75270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F1EB99-91A7-402C-B405-21F3ABD02219}"/>
              </a:ext>
            </a:extLst>
          </p:cNvPr>
          <p:cNvSpPr txBox="1">
            <a:spLocks/>
          </p:cNvSpPr>
          <p:nvPr/>
        </p:nvSpPr>
        <p:spPr>
          <a:xfrm>
            <a:off x="618535" y="1279336"/>
            <a:ext cx="10782329" cy="523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zh-TW" altLang="en-US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BF12FA-8C26-4B8D-81A4-3CF8A8FB4D1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73" y="1564428"/>
            <a:ext cx="2818634" cy="33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F00BA-C086-47D8-B525-96077E8A8673}"/>
              </a:ext>
            </a:extLst>
          </p:cNvPr>
          <p:cNvSpPr txBox="1"/>
          <p:nvPr/>
        </p:nvSpPr>
        <p:spPr>
          <a:xfrm>
            <a:off x="8704730" y="5426350"/>
            <a:ext cx="231768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HK" b="1" i="0" dirty="0" err="1">
                <a:solidFill>
                  <a:srgbClr val="202122"/>
                </a:solidFill>
                <a:effectLst/>
                <a:latin typeface="+mn-ea"/>
              </a:rPr>
              <a:t>Dr.</a:t>
            </a:r>
            <a:r>
              <a:rPr lang="en-HK" b="1" i="0" dirty="0">
                <a:solidFill>
                  <a:srgbClr val="202122"/>
                </a:solidFill>
                <a:effectLst/>
                <a:latin typeface="+mn-ea"/>
              </a:rPr>
              <a:t> William Jardine</a:t>
            </a:r>
            <a:endParaRPr lang="en-HK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5D911-7906-43F9-9C2C-A4CE20120E4C}"/>
              </a:ext>
            </a:extLst>
          </p:cNvPr>
          <p:cNvSpPr txBox="1"/>
          <p:nvPr/>
        </p:nvSpPr>
        <p:spPr>
          <a:xfrm>
            <a:off x="8704730" y="5084802"/>
            <a:ext cx="155985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威廉</a:t>
            </a:r>
            <a:r>
              <a:rPr lang="en-US" altLang="zh-TW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‧</a:t>
            </a:r>
            <a:r>
              <a:rPr lang="zh-TW" altLang="en-US" b="1" i="0" dirty="0">
                <a:solidFill>
                  <a:srgbClr val="000000"/>
                </a:solidFill>
                <a:effectLst/>
                <a:latin typeface="+mn-ea"/>
              </a:rPr>
              <a:t>渣甸</a:t>
            </a:r>
            <a:endParaRPr lang="en-HK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EEF6B-CBA6-4F96-9A71-153378AC704F}"/>
              </a:ext>
            </a:extLst>
          </p:cNvPr>
          <p:cNvSpPr txBox="1"/>
          <p:nvPr/>
        </p:nvSpPr>
        <p:spPr>
          <a:xfrm>
            <a:off x="791136" y="1370921"/>
            <a:ext cx="7295574" cy="47523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/>
              </a:rPr>
              <a:t>怡和洋行的渣甸表示：如果認為「我們必須佔有一個島嶼或是佔有一個臨近廣州的海港」的話，那麼香港最為適宜，因為「</a:t>
            </a:r>
            <a:r>
              <a:rPr lang="zh-TW" altLang="en-US" sz="2800">
                <a:solidFill>
                  <a:schemeClr val="accent1"/>
                </a:solidFill>
                <a:latin typeface="標楷體" panose="03000509000000000000" pitchFamily="65" charset="-120"/>
                <a:ea typeface="標楷體"/>
              </a:rPr>
              <a:t>香港擁有非常安全的停泊港，給水充足，並且易於防守</a:t>
            </a:r>
            <a:r>
              <a:rPr lang="zh-TW" altLang="en-US" sz="2800">
                <a:latin typeface="標楷體" panose="03000509000000000000" pitchFamily="65" charset="-120"/>
                <a:ea typeface="標楷體"/>
              </a:rPr>
              <a:t>」。</a:t>
            </a:r>
            <a:endParaRPr lang="en-HK" altLang="zh-TW" sz="2800">
              <a:latin typeface="標楷體" panose="03000509000000000000" pitchFamily="65" charset="-120"/>
              <a:ea typeface="標楷體"/>
            </a:endParaRPr>
          </a:p>
          <a:p>
            <a:pPr algn="r">
              <a:lnSpc>
                <a:spcPct val="150000"/>
              </a:lnSpc>
            </a:pP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節錄自：馮邦彥：</a:t>
            </a:r>
            <a:r>
              <a:rPr lang="en-US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《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香港英資財團</a:t>
            </a:r>
            <a:r>
              <a:rPr lang="en-US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1841-2019》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，</a:t>
            </a:r>
            <a:endParaRPr lang="zh-TW" altLang="en-US">
              <a:latin typeface="標楷體" panose="03000509000000000000" pitchFamily="65" charset="-120"/>
              <a:ea typeface="標楷體"/>
              <a:cs typeface="Times New Roman"/>
            </a:endParaRPr>
          </a:p>
          <a:p>
            <a:pPr algn="r">
              <a:lnSpc>
                <a:spcPct val="150000"/>
              </a:lnSpc>
            </a:pP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三聯</a:t>
            </a:r>
            <a:r>
              <a:rPr lang="en-HK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(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香港</a:t>
            </a:r>
            <a:r>
              <a:rPr lang="en-HK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)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書店，</a:t>
            </a:r>
            <a:r>
              <a:rPr lang="en-US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2020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年，第</a:t>
            </a:r>
            <a:r>
              <a:rPr lang="en-US" altLang="zh-TW" sz="1800" dirty="0">
                <a:latin typeface="標楷體" panose="03000509000000000000" pitchFamily="65" charset="-120"/>
                <a:ea typeface="標楷體"/>
                <a:cs typeface="Times New Roman"/>
              </a:rPr>
              <a:t>19</a:t>
            </a:r>
            <a:r>
              <a:rPr lang="zh-TW" altLang="en-US" sz="1800">
                <a:latin typeface="標楷體" panose="03000509000000000000" pitchFamily="65" charset="-120"/>
                <a:ea typeface="標楷體"/>
                <a:cs typeface="Times New Roman"/>
              </a:rPr>
              <a:t>頁。​</a:t>
            </a:r>
            <a:endParaRPr lang="zh-TW" altLang="en-US">
              <a:latin typeface="標楷體" panose="03000509000000000000" pitchFamily="65" charset="-120"/>
              <a:ea typeface="標楷體"/>
              <a:cs typeface="Times New Roman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D1526B-FF5A-4078-AF45-50951401B13C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343DB86B-498D-4C65-8C2B-03AFA93A0755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C7CD5-4DBA-40A1-B174-715984CA1C1A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r>
                <a:rPr lang="en-HK" altLang="zh-TW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DE2AA2-80AA-4AF2-A5AB-C38A9188D81F}"/>
              </a:ext>
            </a:extLst>
          </p:cNvPr>
          <p:cNvSpPr/>
          <p:nvPr/>
        </p:nvSpPr>
        <p:spPr>
          <a:xfrm>
            <a:off x="618535" y="462989"/>
            <a:ext cx="4049805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英國的意圖</a:t>
            </a:r>
            <a:endParaRPr lang="en-HK" sz="40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3EE129-D2A9-483B-AD96-7448EB178851}"/>
              </a:ext>
            </a:extLst>
          </p:cNvPr>
          <p:cNvSpPr/>
          <p:nvPr/>
        </p:nvSpPr>
        <p:spPr>
          <a:xfrm>
            <a:off x="3502489" y="5084802"/>
            <a:ext cx="4301288" cy="912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a typeface="+mn-lt"/>
                <a:cs typeface="+mn-lt"/>
              </a:rPr>
              <a:t>英國的意圖是甚麼？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69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EF487A-9EA6-40DF-B4E8-F9603639F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913709"/>
              </p:ext>
            </p:extLst>
          </p:nvPr>
        </p:nvGraphicFramePr>
        <p:xfrm>
          <a:off x="366492" y="228377"/>
          <a:ext cx="11161058" cy="567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96C39F-5161-4DEF-B345-8BC03C4A5C8E}"/>
              </a:ext>
            </a:extLst>
          </p:cNvPr>
          <p:cNvSpPr txBox="1"/>
          <p:nvPr/>
        </p:nvSpPr>
        <p:spPr>
          <a:xfrm>
            <a:off x="644398" y="3736929"/>
            <a:ext cx="161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+mj-ea"/>
                <a:ea typeface="+mj-ea"/>
              </a:rPr>
              <a:t>英國駐華商務監督律勞卑正式提出侵佔香港的主張</a:t>
            </a:r>
            <a:endParaRPr lang="en-HK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4915F-2251-44B2-9615-8282DBBC38C2}"/>
              </a:ext>
            </a:extLst>
          </p:cNvPr>
          <p:cNvSpPr txBox="1"/>
          <p:nvPr/>
        </p:nvSpPr>
        <p:spPr>
          <a:xfrm>
            <a:off x="2854198" y="1932301"/>
            <a:ext cx="142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第一次鴉片戰爭爆發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79CE-B581-4C71-8715-AA9D7C5ADCAA}"/>
              </a:ext>
            </a:extLst>
          </p:cNvPr>
          <p:cNvSpPr txBox="1"/>
          <p:nvPr/>
        </p:nvSpPr>
        <p:spPr>
          <a:xfrm>
            <a:off x="4482708" y="3780376"/>
            <a:ext cx="2824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0" i="0" u="none" strike="noStrike" dirty="0">
                <a:effectLst/>
                <a:latin typeface="Arial" panose="020B0604020202020204" pitchFamily="34" charset="0"/>
              </a:rPr>
              <a:t>義律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與</a:t>
            </a:r>
            <a:r>
              <a:rPr lang="zh-TW" altLang="en-US" b="0" i="0" u="none" strike="noStrike" dirty="0">
                <a:effectLst/>
                <a:latin typeface="Arial" panose="020B0604020202020204" pitchFamily="34" charset="0"/>
              </a:rPr>
              <a:t>琦善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私擬訂定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u="none" strike="noStrike" dirty="0">
                <a:effectLst/>
                <a:latin typeface="Arial" panose="020B0604020202020204" pitchFamily="34" charset="0"/>
              </a:rPr>
              <a:t>穿鼻草約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》</a:t>
            </a:r>
            <a:endParaRPr lang="en-HK" altLang="zh-TW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草約尚未正式簽署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，海軍軍官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</a:rPr>
              <a:t>卑路乍</a:t>
            </a:r>
            <a:r>
              <a:rPr lang="zh-TW" altLang="en-US" u="none" strike="noStrike" dirty="0">
                <a:latin typeface="Arial" panose="020B0604020202020204" pitchFamily="34" charset="0"/>
              </a:rPr>
              <a:t>已</a:t>
            </a:r>
            <a:r>
              <a:rPr lang="zh-TW" altLang="en-US" i="0" dirty="0">
                <a:effectLst/>
                <a:latin typeface="Arial" panose="020B0604020202020204" pitchFamily="34" charset="0"/>
              </a:rPr>
              <a:t>率領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英軍乘軍艦搶攤登陸香港，佔領</a:t>
            </a:r>
            <a:r>
              <a:rPr lang="zh-TW" altLang="en-US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水坑口</a:t>
            </a:r>
            <a:endParaRPr lang="en-HK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C79A8-1493-4B3E-B8C0-19A27DB0AB63}"/>
              </a:ext>
            </a:extLst>
          </p:cNvPr>
          <p:cNvSpPr txBox="1"/>
          <p:nvPr/>
        </p:nvSpPr>
        <p:spPr>
          <a:xfrm>
            <a:off x="6519583" y="1147499"/>
            <a:ext cx="316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英國遠東艦隊支隊司令伯麥乘來港，登上香港島西北的一座小山崗，並且舉行升旗儀式，宣示主權，又在海面鳴砲，表示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佔領香港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A0A9A-3801-4677-8054-B498F0C3AF46}"/>
              </a:ext>
            </a:extLst>
          </p:cNvPr>
          <p:cNvSpPr txBox="1"/>
          <p:nvPr/>
        </p:nvSpPr>
        <p:spPr>
          <a:xfrm>
            <a:off x="9376021" y="3736929"/>
            <a:ext cx="189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清廷與英國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簽訂</a:t>
            </a:r>
            <a:r>
              <a:rPr lang="en-US" altLang="zh-TW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南京條約</a:t>
            </a:r>
            <a:r>
              <a:rPr lang="en-US" altLang="zh-TW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，英國</a:t>
            </a:r>
            <a:r>
              <a:rPr lang="zh-TW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正式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侵佔香港島</a:t>
            </a:r>
            <a:endParaRPr lang="en-HK" b="1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0A2EC7-EB43-456A-B057-8FFBD38ACFB8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A54B6559-6579-4CFA-81B9-5029C04349C7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83270-E1BE-48A1-B8C9-0EEB06FA2BF1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E1812A-654B-4EF7-A135-BE46F7D6A8DE}"/>
              </a:ext>
            </a:extLst>
          </p:cNvPr>
          <p:cNvSpPr/>
          <p:nvPr/>
        </p:nvSpPr>
        <p:spPr>
          <a:xfrm>
            <a:off x="268925" y="215213"/>
            <a:ext cx="5977966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英國侵佔香港島的時序</a:t>
            </a:r>
            <a:endParaRPr lang="en-HK" sz="40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259B7-41DA-459F-90AB-83C268D4AF0C}"/>
              </a:ext>
            </a:extLst>
          </p:cNvPr>
          <p:cNvSpPr/>
          <p:nvPr/>
        </p:nvSpPr>
        <p:spPr>
          <a:xfrm>
            <a:off x="7637929" y="5157820"/>
            <a:ext cx="4187579" cy="12243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lt"/>
                <a:cs typeface="+mn-lt"/>
              </a:rPr>
              <a:t>英國人在簽訂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《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南京條約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》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前已強行佔領香港島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4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5FA53-8297-489F-9CB0-C5BEB8F0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9" y="2399880"/>
            <a:ext cx="10504423" cy="2058240"/>
          </a:xfrm>
        </p:spPr>
        <p:txBody>
          <a:bodyPr>
            <a:normAutofit/>
          </a:bodyPr>
          <a:lstStyle/>
          <a:p>
            <a:r>
              <a:rPr lang="zh-TW" altLang="en-US" dirty="0"/>
              <a:t>英國在何時意圖佔領九龍半島？</a:t>
            </a:r>
            <a:endParaRPr lang="en-H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DA7744-67AA-47B7-B9F8-4F4F05457AAC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87CBE7B5-E1E1-4746-B5AB-882CBAAF8CED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EC9085-645E-4752-A338-7A30336E6DC8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68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8EE6A-B2D1-2146-8CCB-A306E828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9" y="286740"/>
            <a:ext cx="2383730" cy="6707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探究問題</a:t>
            </a:r>
            <a:endParaRPr lang="en-US" sz="4000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6-B058-A544-A5BC-BB93871C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59" y="1979403"/>
            <a:ext cx="5465182" cy="3005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 sz="3200" dirty="0">
                <a:latin typeface="+mn-ea"/>
                <a:ea typeface="+mn-ea"/>
              </a:rPr>
              <a:t>為甚麼說香港自古以來都是中國的一部分</a:t>
            </a:r>
            <a:r>
              <a:rPr lang="zh-TW" altLang="en-US" sz="3200" dirty="0">
                <a:latin typeface="+mn-ea"/>
                <a:ea typeface="+mn-ea"/>
              </a:rPr>
              <a:t>？</a:t>
            </a:r>
            <a:endParaRPr lang="en-HK" altLang="zh-TW" sz="3200" dirty="0">
              <a:latin typeface="+mn-ea"/>
              <a:ea typeface="+mn-ea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3200" dirty="0">
                <a:latin typeface="+mn-ea"/>
                <a:ea typeface="+mn-ea"/>
              </a:rPr>
              <a:t>十九世紀時，英國如何佔領香港？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448B0-0DD6-468F-B3EB-FB5DFECB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6C3F61-7608-4271-8D94-AAC6ACE58DC0}"/>
              </a:ext>
            </a:extLst>
          </p:cNvPr>
          <p:cNvSpPr txBox="1"/>
          <p:nvPr/>
        </p:nvSpPr>
        <p:spPr>
          <a:xfrm>
            <a:off x="430276" y="1295408"/>
            <a:ext cx="1004943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0" i="0" dirty="0">
                <a:effectLst/>
                <a:latin typeface="Arial" panose="020B0604020202020204" pitchFamily="34" charset="0"/>
              </a:rPr>
              <a:t>自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1841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年英國佔領香港島至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1859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年，九龍半島仍然是中國領土，由清政府管治</a:t>
            </a:r>
            <a:r>
              <a:rPr lang="zh-TW" altLang="en-US" sz="2800" dirty="0">
                <a:latin typeface="Arial" panose="020B0604020202020204" pitchFamily="34" charset="0"/>
              </a:rPr>
              <a:t>，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是英國政府與駐紮九龍城的中國駐軍的緩衝區。港督戴維斯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(John Davis)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爵士曾表示該區是中立地區。</a:t>
            </a:r>
            <a:endParaRPr lang="en-HK" altLang="zh-TW" sz="28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en-HK" altLang="zh-TW" sz="28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然而，英國政府渴望佔領九龍半島，以擴充其殖民地範圍及完全控制港口。港督寶靈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(John Bowring)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爵士向其祖國施壓，要求取得九龍半島作軍事、商業、衞生和保安用途。</a:t>
            </a:r>
            <a:endParaRPr lang="en-HK" altLang="zh-TW" sz="2800" b="0" i="0" dirty="0">
              <a:effectLst/>
              <a:latin typeface="Arial" panose="020B0604020202020204" pitchFamily="34" charset="0"/>
            </a:endParaRPr>
          </a:p>
          <a:p>
            <a:endParaRPr lang="en-HK" altLang="zh-TW" sz="2400" dirty="0">
              <a:latin typeface="Arial" panose="020B0604020202020204" pitchFamily="34" charset="0"/>
            </a:endParaRPr>
          </a:p>
          <a:p>
            <a:pPr algn="r"/>
            <a:r>
              <a:rPr lang="zh-TW" altLang="en-US" dirty="0"/>
              <a:t>資料來源：海事處</a:t>
            </a:r>
            <a:r>
              <a:rPr lang="en-US" altLang="zh-TW" dirty="0"/>
              <a:t>《</a:t>
            </a:r>
            <a:r>
              <a:rPr lang="zh-TW" altLang="en-US" dirty="0"/>
              <a:t>香港港口與海事處歷史</a:t>
            </a:r>
            <a:r>
              <a:rPr lang="en-US" altLang="zh-TW" dirty="0"/>
              <a:t>》</a:t>
            </a:r>
            <a:r>
              <a:rPr lang="zh-TW" altLang="en-US" dirty="0"/>
              <a:t>第一部分 第三章</a:t>
            </a:r>
            <a:r>
              <a:rPr lang="en-US" altLang="zh-TW" dirty="0"/>
              <a:t>〈1860 - 1898</a:t>
            </a:r>
            <a:r>
              <a:rPr lang="zh-TW" altLang="en-US" dirty="0"/>
              <a:t>年 轉口貿易的成立</a:t>
            </a:r>
            <a:r>
              <a:rPr lang="en-US" altLang="zh-TW" dirty="0"/>
              <a:t>〉</a:t>
            </a:r>
            <a:endParaRPr lang="en-HK" altLang="zh-TW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CD0AD8-0210-4727-91EA-F9DB20D13C0E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D4A80B55-349B-4EB8-8B0C-CD9750293110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DAAA34-2751-478C-9269-2FB843AF381B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9A4CE-C3E6-4B70-A55E-611C872197D4}"/>
              </a:ext>
            </a:extLst>
          </p:cNvPr>
          <p:cNvSpPr/>
          <p:nvPr/>
        </p:nvSpPr>
        <p:spPr>
          <a:xfrm>
            <a:off x="430276" y="334987"/>
            <a:ext cx="4049805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英國的意圖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12357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picture containing text, outdoor, mountain, nature&#10;&#10;Description automatically generated">
            <a:extLst>
              <a:ext uri="{FF2B5EF4-FFF2-40B4-BE49-F238E27FC236}">
                <a16:creationId xmlns:a16="http://schemas.microsoft.com/office/drawing/2014/main" id="{AFC34599-377C-416E-9BBC-E737B45A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4001675"/>
            <a:ext cx="7250442" cy="2852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C3F61-7608-4271-8D94-AAC6ACE58DC0}"/>
              </a:ext>
            </a:extLst>
          </p:cNvPr>
          <p:cNvSpPr txBox="1"/>
          <p:nvPr/>
        </p:nvSpPr>
        <p:spPr>
          <a:xfrm>
            <a:off x="430276" y="1333985"/>
            <a:ext cx="1061421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dirty="0">
                <a:effectLst/>
                <a:latin typeface="Arial" panose="020B0604020202020204" pitchFamily="34" charset="0"/>
              </a:rPr>
              <a:t>1858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年的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天津條約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》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不包括割讓九龍半島，因此寶靈奉命就租借九龍半島與廣東政府談判。</a:t>
            </a:r>
            <a:endParaRPr lang="en-HK" altLang="zh-TW" sz="2800" b="0" i="0" dirty="0">
              <a:effectLst/>
              <a:latin typeface="Arial" panose="020B0604020202020204" pitchFamily="34" charset="0"/>
            </a:endParaRPr>
          </a:p>
          <a:p>
            <a:endParaRPr lang="en-HK" altLang="zh-TW" sz="2800" dirty="0">
              <a:latin typeface="Arial" panose="020B0604020202020204" pitchFamily="34" charset="0"/>
            </a:endParaRPr>
          </a:p>
          <a:p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中英雙方後來重啟戰釁，戰爭以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北京條約</a:t>
            </a:r>
            <a:r>
              <a:rPr lang="en-US" altLang="zh-TW" sz="2800" b="0" i="0" dirty="0">
                <a:effectLst/>
                <a:latin typeface="Arial" panose="020B0604020202020204" pitchFamily="34" charset="0"/>
              </a:rPr>
              <a:t>》</a:t>
            </a:r>
            <a:r>
              <a:rPr lang="zh-TW" altLang="en-US" sz="2800" b="0" i="0" dirty="0">
                <a:effectLst/>
                <a:latin typeface="Arial" panose="020B0604020202020204" pitchFamily="34" charset="0"/>
              </a:rPr>
              <a:t>作結。條例訂明英方可佔領界限街以南的九龍半島及昂船洲，自此殖民地政府得以控制整個維多利亞港。</a:t>
            </a:r>
            <a:endParaRPr lang="en-HK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endParaRPr lang="en-US" altLang="zh-TW" dirty="0"/>
          </a:p>
          <a:p>
            <a:pPr algn="r"/>
            <a:r>
              <a:rPr lang="zh-TW" altLang="en-US" dirty="0"/>
              <a:t>資料來源：海事處</a:t>
            </a:r>
            <a:r>
              <a:rPr lang="en-US" altLang="zh-TW" dirty="0"/>
              <a:t>《</a:t>
            </a:r>
            <a:r>
              <a:rPr lang="zh-TW" altLang="en-US" dirty="0"/>
              <a:t>香港港口與海事處歷史</a:t>
            </a:r>
            <a:r>
              <a:rPr lang="en-US" altLang="zh-TW" dirty="0"/>
              <a:t>》</a:t>
            </a:r>
          </a:p>
          <a:p>
            <a:pPr algn="r"/>
            <a:r>
              <a:rPr lang="zh-TW" altLang="en-US" dirty="0"/>
              <a:t>第一部分 第三章</a:t>
            </a:r>
            <a:r>
              <a:rPr lang="en-US" altLang="zh-TW" dirty="0"/>
              <a:t>〈1860 - 1898</a:t>
            </a:r>
            <a:r>
              <a:rPr lang="zh-TW" altLang="en-US" dirty="0"/>
              <a:t>年 轉口貿易的成立</a:t>
            </a:r>
            <a:r>
              <a:rPr lang="en-US" altLang="zh-TW" dirty="0"/>
              <a:t>〉</a:t>
            </a:r>
            <a:endParaRPr lang="en-HK" altLang="zh-TW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CD0AD8-0210-4727-91EA-F9DB20D13C0E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D4A80B55-349B-4EB8-8B0C-CD9750293110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DAAA34-2751-478C-9269-2FB843AF381B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484317-B083-4090-88D4-56D1C988936D}"/>
              </a:ext>
            </a:extLst>
          </p:cNvPr>
          <p:cNvSpPr txBox="1"/>
          <p:nvPr/>
        </p:nvSpPr>
        <p:spPr>
          <a:xfrm>
            <a:off x="7364363" y="5919608"/>
            <a:ext cx="33347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1860</a:t>
            </a:r>
            <a:r>
              <a:rPr lang="ja-JP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ja-JP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月英軍在尖沙咀登陸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85603E-5E56-4108-B6A6-09CD89BFD76E}"/>
              </a:ext>
            </a:extLst>
          </p:cNvPr>
          <p:cNvSpPr/>
          <p:nvPr/>
        </p:nvSpPr>
        <p:spPr>
          <a:xfrm>
            <a:off x="430276" y="334987"/>
            <a:ext cx="4049805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英國的意圖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280945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CAB1A7-2568-4FEF-B14C-2CA436F18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4105" r="2843" b="4795"/>
          <a:stretch/>
        </p:blipFill>
        <p:spPr bwMode="auto">
          <a:xfrm>
            <a:off x="2317072" y="0"/>
            <a:ext cx="9464853" cy="65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08BE1-7ECC-4481-AA43-899549BB0806}"/>
              </a:ext>
            </a:extLst>
          </p:cNvPr>
          <p:cNvSpPr txBox="1"/>
          <p:nvPr/>
        </p:nvSpPr>
        <p:spPr>
          <a:xfrm>
            <a:off x="0" y="2793607"/>
            <a:ext cx="2317072" cy="335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ea typeface="微軟正黑體"/>
              </a:rPr>
              <a:t>英方佔領界限街以南的九龍半島及昂船洲，自此殖民地政府</a:t>
            </a:r>
            <a:r>
              <a:rPr lang="zh-TW" altLang="en-US" sz="2400" b="1" dirty="0">
                <a:solidFill>
                  <a:schemeClr val="accent1"/>
                </a:solidFill>
                <a:ea typeface="微軟正黑體"/>
              </a:rPr>
              <a:t>得以控制整個維多利亞港</a:t>
            </a:r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​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48FD9D2-1EE0-4F93-923B-7F9CD70AA4CF}"/>
              </a:ext>
            </a:extLst>
          </p:cNvPr>
          <p:cNvSpPr/>
          <p:nvPr/>
        </p:nvSpPr>
        <p:spPr>
          <a:xfrm>
            <a:off x="8019232" y="504128"/>
            <a:ext cx="1251751" cy="687778"/>
          </a:xfrm>
          <a:prstGeom prst="wedgeRectCallout">
            <a:avLst>
              <a:gd name="adj1" fmla="val -78202"/>
              <a:gd name="adj2" fmla="val 898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微軟正黑體"/>
                <a:cs typeface="+mn-cs"/>
              </a:rPr>
              <a:t>界限街</a:t>
            </a:r>
            <a:endParaRPr lang="en-HK" sz="2400" b="1" dirty="0">
              <a:solidFill>
                <a:schemeClr val="bg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9FB8DCF-6B2C-4A04-B153-588BE5259EDD}"/>
              </a:ext>
            </a:extLst>
          </p:cNvPr>
          <p:cNvSpPr/>
          <p:nvPr/>
        </p:nvSpPr>
        <p:spPr>
          <a:xfrm>
            <a:off x="9140950" y="2566051"/>
            <a:ext cx="1778575" cy="687778"/>
          </a:xfrm>
          <a:prstGeom prst="wedgeRectCallout">
            <a:avLst>
              <a:gd name="adj1" fmla="val -90417"/>
              <a:gd name="adj2" fmla="val 8444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微軟正黑體"/>
                <a:cs typeface="+mn-cs"/>
              </a:rPr>
              <a:t>維多利亞港​</a:t>
            </a:r>
            <a:endParaRPr lang="en-HK" sz="2400" b="1" dirty="0">
              <a:solidFill>
                <a:schemeClr val="bg1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2D2E05D1-6F4E-476B-AC58-26AFA9B8E048}"/>
              </a:ext>
            </a:extLst>
          </p:cNvPr>
          <p:cNvSpPr/>
          <p:nvPr/>
        </p:nvSpPr>
        <p:spPr>
          <a:xfrm>
            <a:off x="6423623" y="5212976"/>
            <a:ext cx="1251751" cy="51098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香港島</a:t>
            </a:r>
            <a:endParaRPr lang="zh-HK" altLang="en-US" sz="2400" b="1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C06E5EB-186E-4BB9-93F4-35C1AAE2B9E2}"/>
              </a:ext>
            </a:extLst>
          </p:cNvPr>
          <p:cNvSpPr/>
          <p:nvPr/>
        </p:nvSpPr>
        <p:spPr>
          <a:xfrm>
            <a:off x="7675374" y="1676353"/>
            <a:ext cx="904133" cy="82365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九龍半島</a:t>
            </a:r>
            <a:endParaRPr lang="zh-HK" altLang="en-US" sz="2400" b="1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3E3FAAB-6CDA-406C-B69B-836AED4942B6}"/>
              </a:ext>
            </a:extLst>
          </p:cNvPr>
          <p:cNvSpPr/>
          <p:nvPr/>
        </p:nvSpPr>
        <p:spPr>
          <a:xfrm>
            <a:off x="2256327" y="1476897"/>
            <a:ext cx="1251750" cy="51099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昂船洲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071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EF487A-9EA6-40DF-B4E8-F9603639F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388683"/>
              </p:ext>
            </p:extLst>
          </p:nvPr>
        </p:nvGraphicFramePr>
        <p:xfrm>
          <a:off x="376518" y="215213"/>
          <a:ext cx="11161058" cy="567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96C39F-5161-4DEF-B345-8BC03C4A5C8E}"/>
              </a:ext>
            </a:extLst>
          </p:cNvPr>
          <p:cNvSpPr txBox="1"/>
          <p:nvPr/>
        </p:nvSpPr>
        <p:spPr>
          <a:xfrm>
            <a:off x="573741" y="3702281"/>
            <a:ext cx="1819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+mj-ea"/>
                <a:ea typeface="+mj-ea"/>
              </a:rPr>
              <a:t>清朝水師在商船亞羅號上進行搜查及逮捕海盗行動，成為英國對清用兵的理由</a:t>
            </a:r>
            <a:endParaRPr lang="en-HK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4915F-2251-44B2-9615-8282DBBC38C2}"/>
              </a:ext>
            </a:extLst>
          </p:cNvPr>
          <p:cNvSpPr txBox="1"/>
          <p:nvPr/>
        </p:nvSpPr>
        <p:spPr>
          <a:xfrm>
            <a:off x="2483222" y="1595971"/>
            <a:ext cx="1954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第二次鴉片戰爭</a:t>
            </a:r>
            <a:r>
              <a:rPr lang="en-HK" altLang="zh-TW" dirty="0"/>
              <a:t>(</a:t>
            </a:r>
            <a:r>
              <a:rPr lang="zh-TW" altLang="en-US" dirty="0"/>
              <a:t>又稱「英法聯軍之役」</a:t>
            </a:r>
            <a:r>
              <a:rPr lang="en-HK" altLang="zh-TW" dirty="0"/>
              <a:t>)</a:t>
            </a:r>
            <a:r>
              <a:rPr lang="zh-TW" altLang="en-US" dirty="0"/>
              <a:t>爆發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679CE-B581-4C71-8715-AA9D7C5ADCAA}"/>
              </a:ext>
            </a:extLst>
          </p:cNvPr>
          <p:cNvSpPr txBox="1"/>
          <p:nvPr/>
        </p:nvSpPr>
        <p:spPr>
          <a:xfrm>
            <a:off x="4939553" y="3606792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</a:rPr>
              <a:t>英軍</a:t>
            </a:r>
            <a:r>
              <a:rPr lang="zh-TW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強佔九龍</a:t>
            </a:r>
            <a:endParaRPr lang="en-HK" altLang="zh-TW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C79A8-1493-4B3E-B8C0-19A27DB0AB63}"/>
              </a:ext>
            </a:extLst>
          </p:cNvPr>
          <p:cNvSpPr txBox="1"/>
          <p:nvPr/>
        </p:nvSpPr>
        <p:spPr>
          <a:xfrm>
            <a:off x="6831105" y="1813915"/>
            <a:ext cx="195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i="0" dirty="0">
                <a:effectLst/>
                <a:latin typeface="Arial" panose="020B0604020202020204" pitchFamily="34" charset="0"/>
              </a:rPr>
              <a:t>巴夏禮與勞崇光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簽約強租九龍</a:t>
            </a:r>
            <a:endParaRPr lang="en-HK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A0A9A-3801-4677-8054-B498F0C3AF46}"/>
              </a:ext>
            </a:extLst>
          </p:cNvPr>
          <p:cNvSpPr txBox="1"/>
          <p:nvPr/>
        </p:nvSpPr>
        <p:spPr>
          <a:xfrm>
            <a:off x="9386047" y="3606792"/>
            <a:ext cx="181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清廷與英國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簽訂</a:t>
            </a:r>
            <a:r>
              <a:rPr lang="en-US" altLang="zh-TW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北京條約</a:t>
            </a:r>
            <a:r>
              <a:rPr lang="en-US" altLang="zh-TW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，英國</a:t>
            </a:r>
            <a:r>
              <a:rPr lang="zh-TW" alt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永久侵佔九龍半島</a:t>
            </a:r>
            <a:endParaRPr lang="en-HK" b="1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0A2EC7-EB43-456A-B057-8FFBD38ACFB8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A54B6559-6579-4CFA-81B9-5029C04349C7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83270-E1BE-48A1-B8C9-0EEB06FA2BF1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E1812A-654B-4EF7-A135-BE46F7D6A8DE}"/>
              </a:ext>
            </a:extLst>
          </p:cNvPr>
          <p:cNvSpPr/>
          <p:nvPr/>
        </p:nvSpPr>
        <p:spPr>
          <a:xfrm>
            <a:off x="268925" y="215213"/>
            <a:ext cx="4634769" cy="759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/>
              <a:t>侵佔九龍的時序</a:t>
            </a:r>
            <a:endParaRPr lang="en-HK" sz="40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43D40F-68C0-4045-BD9B-98C901D02E93}"/>
              </a:ext>
            </a:extLst>
          </p:cNvPr>
          <p:cNvSpPr/>
          <p:nvPr/>
        </p:nvSpPr>
        <p:spPr>
          <a:xfrm>
            <a:off x="3465418" y="4883912"/>
            <a:ext cx="2200410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400" b="1" dirty="0">
                <a:latin typeface="+mn-ea"/>
              </a:rPr>
              <a:t>完成</a:t>
            </a:r>
            <a:endParaRPr lang="en-HK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課堂工作紙</a:t>
            </a:r>
            <a:r>
              <a:rPr lang="en-HK" altLang="zh-TW" sz="2400" b="1" dirty="0">
                <a:latin typeface="+mn-ea"/>
              </a:rPr>
              <a:t>2</a:t>
            </a:r>
            <a:endParaRPr lang="en-HK" sz="2400" b="1" dirty="0">
              <a:latin typeface="+mn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277DDF-CDEE-430C-ABDE-45D1F9E31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421" y="5301583"/>
            <a:ext cx="717026" cy="7170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570E2A8-F4D2-4ED2-B731-E5EC0101FF02}"/>
              </a:ext>
            </a:extLst>
          </p:cNvPr>
          <p:cNvSpPr/>
          <p:nvPr/>
        </p:nvSpPr>
        <p:spPr>
          <a:xfrm>
            <a:off x="7682090" y="5043781"/>
            <a:ext cx="4187579" cy="12243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b="1" dirty="0">
                <a:solidFill>
                  <a:srgbClr val="FFFFFF"/>
                </a:solidFill>
                <a:ea typeface="+mn-lt"/>
                <a:cs typeface="+mn-lt"/>
              </a:rPr>
              <a:t>英國人在簽訂</a:t>
            </a:r>
            <a:r>
              <a:rPr lang="en-US" altLang="zh-TW" sz="2400" b="1" dirty="0">
                <a:solidFill>
                  <a:srgbClr val="FFFFFF"/>
                </a:solidFill>
                <a:ea typeface="+mn-lt"/>
                <a:cs typeface="+mn-lt"/>
              </a:rPr>
              <a:t>《</a:t>
            </a:r>
            <a:r>
              <a:rPr lang="zh-TW" altLang="en-US" sz="2400" b="1" dirty="0">
                <a:solidFill>
                  <a:srgbClr val="FFFFFF"/>
                </a:solidFill>
                <a:ea typeface="+mn-lt"/>
                <a:cs typeface="+mn-lt"/>
              </a:rPr>
              <a:t>北京條約</a:t>
            </a:r>
            <a:r>
              <a:rPr lang="en-US" altLang="zh-TW" sz="2400" b="1" dirty="0">
                <a:solidFill>
                  <a:srgbClr val="FFFFFF"/>
                </a:solidFill>
                <a:ea typeface="+mn-lt"/>
                <a:cs typeface="+mn-lt"/>
              </a:rPr>
              <a:t>》</a:t>
            </a:r>
            <a:r>
              <a:rPr lang="zh-TW" altLang="en-US" sz="2400" b="1" dirty="0">
                <a:solidFill>
                  <a:srgbClr val="FFFFFF"/>
                </a:solidFill>
                <a:ea typeface="+mn-lt"/>
                <a:cs typeface="+mn-lt"/>
              </a:rPr>
              <a:t>前已強行佔領九龍半島</a:t>
            </a:r>
          </a:p>
        </p:txBody>
      </p:sp>
    </p:spTree>
    <p:extLst>
      <p:ext uri="{BB962C8B-B14F-4D97-AF65-F5344CB8AC3E}">
        <p14:creationId xmlns:p14="http://schemas.microsoft.com/office/powerpoint/2010/main" val="16130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497746" y="1009950"/>
            <a:ext cx="11062034" cy="2939362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英國在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戰爭前已有侵佔香港的意圖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，更在未經清廷同意下，私自</a:t>
            </a:r>
            <a:r>
              <a:rPr lang="zh-TW" altLang="en-US" sz="28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登陸及佔領香港。然而，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清朝國力衰弱、無法抵抗，英國便接二連三通過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軍事侵略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手段，侵佔中國領土。最終清政府被逼簽訂多條不平等條約，香港最終被英國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強行佔領</a:t>
            </a:r>
            <a:r>
              <a:rPr lang="zh-TW" altLang="en-US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127485" y="400996"/>
            <a:ext cx="1142536" cy="60895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+mn-ea"/>
              </a:rPr>
              <a:t>小結</a:t>
            </a:r>
            <a:endParaRPr lang="en-HK" sz="3200" b="1" dirty="0">
              <a:latin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7CDF2-F585-4C86-AA3F-F3CE909ECFB2}"/>
              </a:ext>
            </a:extLst>
          </p:cNvPr>
          <p:cNvSpPr/>
          <p:nvPr/>
        </p:nvSpPr>
        <p:spPr>
          <a:xfrm>
            <a:off x="1719793" y="4614443"/>
            <a:ext cx="8161443" cy="1422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英國強行佔領香港，使中國無法在香港行使主權，然而</a:t>
            </a:r>
            <a:r>
              <a:rPr lang="zh-TW" altLang="en-US" sz="2800" b="1" dirty="0">
                <a:solidFill>
                  <a:schemeClr val="accent1"/>
                </a:solidFill>
                <a:latin typeface="+mn-ea"/>
              </a:rPr>
              <a:t>香港仍是中國的領土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。</a:t>
            </a:r>
            <a:endParaRPr lang="en-HK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271DF51-A104-438B-918E-9D629EEF65B4}"/>
              </a:ext>
            </a:extLst>
          </p:cNvPr>
          <p:cNvSpPr/>
          <p:nvPr/>
        </p:nvSpPr>
        <p:spPr>
          <a:xfrm>
            <a:off x="5477435" y="3949312"/>
            <a:ext cx="421341" cy="6651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+mn-e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99003-B814-4D37-8380-99EE655834DB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00593E82-AC3C-4745-8ADE-9147182538CC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E369E4-495D-49D1-A2DE-8A6962498037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課堂活動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HK" sz="2400" b="1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532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6" y="968187"/>
            <a:ext cx="11427788" cy="4598895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香港有很悠久的歷史。根據考古發現和實地考察，證明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香港自古以來便歸屬中國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，是中國的其中一部分。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秦統一六國後行郡縣制，香港歸入南海郡番禺縣管轄。其後，隨着朝代更替，香港亦隨後歸入不同的縣治。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清朝國力衰弱，英國通過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軍事侵略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等手段，侵佔中國領土，使中國無法在香港行使主權，然而香港仍是中國的領土。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248549"/>
            <a:ext cx="1242897" cy="717026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總結</a:t>
            </a:r>
            <a:endParaRPr lang="en-HK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26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519655" y="1449000"/>
            <a:ext cx="6007657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延伸活動 </a:t>
            </a: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atin typeface="+mn-ea"/>
                <a:cs typeface="Arial" panose="020B0604020202020204" pitchFamily="34" charset="0"/>
              </a:rPr>
              <a:t>英國意圖佔領香港的原因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17" y="120860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3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534506" y="1975749"/>
            <a:ext cx="10761023" cy="1958788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香港具有重要戰略和商業價值，佔領香港，無疑為英國在中國的擴張以及英商對華鴉片貿易奪得了一個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最有利的據點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HK" altLang="zh-TW" sz="2800" dirty="0">
              <a:solidFill>
                <a:schemeClr val="accent1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來源：馮邦彥：</a:t>
            </a:r>
            <a:r>
              <a:rPr lang="en-US" altLang="zh-TW" sz="2000" dirty="0">
                <a:solidFill>
                  <a:schemeClr val="accent1"/>
                </a:solidFill>
                <a:latin typeface="+mn-ea"/>
              </a:rPr>
              <a:t>《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香港英資財團</a:t>
            </a:r>
            <a:r>
              <a:rPr lang="en-HK" altLang="zh-TW" sz="2000" dirty="0">
                <a:solidFill>
                  <a:schemeClr val="accent1"/>
                </a:solidFill>
                <a:latin typeface="+mn-ea"/>
              </a:rPr>
              <a:t>1841-2019</a:t>
            </a:r>
            <a:r>
              <a:rPr lang="en-US" altLang="zh-TW" sz="2000" dirty="0">
                <a:solidFill>
                  <a:schemeClr val="accent1"/>
                </a:solidFill>
                <a:latin typeface="+mn-ea"/>
              </a:rPr>
              <a:t>》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，第</a:t>
            </a:r>
            <a:r>
              <a:rPr lang="en-HK" altLang="zh-TW" sz="2000" dirty="0">
                <a:solidFill>
                  <a:schemeClr val="accent1"/>
                </a:solidFill>
                <a:latin typeface="+mn-ea"/>
              </a:rPr>
              <a:t>19</a:t>
            </a:r>
            <a:r>
              <a:rPr lang="zh-TW" altLang="en-US" sz="2000" dirty="0">
                <a:solidFill>
                  <a:schemeClr val="accent1"/>
                </a:solidFill>
                <a:latin typeface="+mn-ea"/>
              </a:rPr>
              <a:t>頁</a:t>
            </a:r>
            <a:endParaRPr lang="en-HK" altLang="zh-TW" sz="20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025678" y="1397634"/>
            <a:ext cx="2201616" cy="575501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延伸知識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739284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964812" y="1407459"/>
            <a:ext cx="9864553" cy="35410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為甚麼英國欲侵佔香港？</a:t>
            </a:r>
            <a:endParaRPr kumimoji="0" lang="en-HK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2800" dirty="0">
              <a:solidFill>
                <a:srgbClr val="3F50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HK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2800" dirty="0">
              <a:solidFill>
                <a:srgbClr val="3F50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F50A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B66875A-A0C8-454C-9922-A783C66A7226}"/>
              </a:ext>
            </a:extLst>
          </p:cNvPr>
          <p:cNvSpPr/>
          <p:nvPr/>
        </p:nvSpPr>
        <p:spPr>
          <a:xfrm>
            <a:off x="3985916" y="2615499"/>
            <a:ext cx="2303930" cy="15957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地理因素</a:t>
            </a:r>
            <a:endParaRPr lang="en-HK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AD32A6E-23C2-488B-BBA8-5B76148593CE}"/>
              </a:ext>
            </a:extLst>
          </p:cNvPr>
          <p:cNvSpPr/>
          <p:nvPr/>
        </p:nvSpPr>
        <p:spPr>
          <a:xfrm>
            <a:off x="6580094" y="2597570"/>
            <a:ext cx="2160493" cy="159571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經濟因素</a:t>
            </a:r>
            <a:endParaRPr lang="en-HK" sz="2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121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32F372-8C42-4B98-918C-1F488B68AAE1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3CE3938-3322-47DA-A016-1B3D8224D57F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AEC663-29CA-4173-B0F5-BBA9CFD1C1EB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地理因素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06FDBA-BEF5-4636-9670-34CD6F0C1B8C}"/>
              </a:ext>
            </a:extLst>
          </p:cNvPr>
          <p:cNvSpPr txBox="1">
            <a:spLocks/>
          </p:cNvSpPr>
          <p:nvPr/>
        </p:nvSpPr>
        <p:spPr>
          <a:xfrm>
            <a:off x="618535" y="1375615"/>
            <a:ext cx="10782329" cy="2616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1816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年，英國政府派遣阿美士德為首的使團來華。使團曾在香港停留，並詳細調查香港島及其附近水域，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認為香港島的港口是世界上無與倫比的港口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節錄自：劉智鵬、劉蜀永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香港史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——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從遠古到九七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，香港城市大學出版社，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年，第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65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頁。​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6-B058-A544-A5BC-BB93871C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17" y="1179329"/>
            <a:ext cx="6364911" cy="4827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知識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認識</a:t>
            </a:r>
            <a:r>
              <a:rPr lang="en-US" altLang="zh-TW" dirty="0">
                <a:latin typeface="+mn-ea"/>
                <a:ea typeface="+mn-ea"/>
              </a:rPr>
              <a:t>《</a:t>
            </a:r>
            <a:r>
              <a:rPr lang="zh-TW" altLang="en-US" dirty="0">
                <a:latin typeface="+mn-ea"/>
                <a:ea typeface="+mn-ea"/>
              </a:rPr>
              <a:t>基本法</a:t>
            </a:r>
            <a:r>
              <a:rPr lang="en-US" altLang="zh-TW" dirty="0">
                <a:latin typeface="+mn-ea"/>
                <a:ea typeface="+mn-ea"/>
              </a:rPr>
              <a:t>》</a:t>
            </a:r>
            <a:r>
              <a:rPr lang="zh-TW" altLang="en-US" dirty="0">
                <a:latin typeface="+mn-ea"/>
                <a:ea typeface="+mn-ea"/>
              </a:rPr>
              <a:t>所言「香港自古以來都是中國的一部分」的緣由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認識十九世紀英國佔領香港的情況</a:t>
            </a:r>
            <a:endParaRPr lang="en-HK" altLang="zh-TW" dirty="0">
              <a:latin typeface="+mn-ea"/>
              <a:ea typeface="+mn-ea"/>
            </a:endParaRPr>
          </a:p>
          <a:p>
            <a:pPr marL="0" indent="0">
              <a:buNone/>
            </a:pPr>
            <a:endParaRPr lang="en-HK" altLang="zh-TW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技能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根據事實和證據，理解現象及培養印證史事的能力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TW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態度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尊重歷史事實，體會中國領土主權的重要性</a:t>
            </a:r>
            <a:endParaRPr lang="en-HK" altLang="zh-TW" dirty="0">
              <a:latin typeface="+mn-ea"/>
              <a:ea typeface="+mn-ea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FE3EE-68C4-47A7-BE45-26E15E8C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5F2574-DDE1-4F8F-AF13-8FB67AC83045}"/>
              </a:ext>
            </a:extLst>
          </p:cNvPr>
          <p:cNvSpPr txBox="1">
            <a:spLocks/>
          </p:cNvSpPr>
          <p:nvPr/>
        </p:nvSpPr>
        <p:spPr>
          <a:xfrm>
            <a:off x="189789" y="286740"/>
            <a:ext cx="2383730" cy="670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300">
                <a:solidFill>
                  <a:srgbClr val="EF569C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Microsoft Himalaya" pitchFamily="2" charset="0"/>
              </a:defRPr>
            </a:lvl1pPr>
          </a:lstStyle>
          <a:p>
            <a:r>
              <a:rPr lang="zh-TW" altLang="en-US" sz="4000" dirty="0">
                <a:latin typeface="+mn-ea"/>
                <a:ea typeface="+mn-ea"/>
              </a:rPr>
              <a:t>學習重點</a:t>
            </a:r>
            <a:endParaRPr 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54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01958-5EB8-4E52-9DEE-9772141F1276}"/>
              </a:ext>
            </a:extLst>
          </p:cNvPr>
          <p:cNvSpPr txBox="1">
            <a:spLocks/>
          </p:cNvSpPr>
          <p:nvPr/>
        </p:nvSpPr>
        <p:spPr>
          <a:xfrm>
            <a:off x="618535" y="1019359"/>
            <a:ext cx="10782329" cy="5453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香港具有得天獨厚的地理環境。香港地處廣東珠江口東側，瀕臨南中國海和西太平洋，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是中國南方的重要門戶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。它位居亞洲太平洋的要衝，處在日本和東南亞諸國的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航運要道上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HK" altLang="zh-TW" sz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節錄自：馮邦彥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香港英資財團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1841-2019》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，三聯</a:t>
            </a:r>
            <a:r>
              <a:rPr lang="en-HK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</a:t>
            </a:r>
            <a:r>
              <a:rPr lang="en-HK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書店，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年，第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頁。​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AF2D9-97BC-44BE-AC70-C1961344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6" y="3037430"/>
            <a:ext cx="5173698" cy="29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9E33C6-0279-469C-BE2D-F5B51E9E92D6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B767628C-90C6-4955-B48F-2972EB80D531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4F4311-E096-4870-905A-09D366271C52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地理因素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447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E14EF1-A442-4D4A-9A54-E5F0334C2C26}"/>
              </a:ext>
            </a:extLst>
          </p:cNvPr>
          <p:cNvSpPr txBox="1">
            <a:spLocks/>
          </p:cNvSpPr>
          <p:nvPr/>
        </p:nvSpPr>
        <p:spPr>
          <a:xfrm>
            <a:off x="618535" y="1279336"/>
            <a:ext cx="10782329" cy="523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外國鴉片躉船平時多停泊在伶仃洋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一帶，到了颳颱風的季節，就跑到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金星門和香港海域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節錄自：馮邦彥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香港英資財團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1841-2019》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，第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頁。​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6AC533-B2C1-44BF-92C8-ABECE462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6383DF-8DEA-4457-947A-582B3D1B9075}"/>
              </a:ext>
            </a:extLst>
          </p:cNvPr>
          <p:cNvSpPr/>
          <p:nvPr/>
        </p:nvSpPr>
        <p:spPr>
          <a:xfrm>
            <a:off x="9108141" y="2448551"/>
            <a:ext cx="806824" cy="412376"/>
          </a:xfrm>
          <a:prstGeom prst="wedgeRectCallout">
            <a:avLst>
              <a:gd name="adj1" fmla="val 11785"/>
              <a:gd name="adj2" fmla="val 8289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1400" dirty="0">
                <a:solidFill>
                  <a:srgbClr val="000000"/>
                </a:solidFill>
              </a:rPr>
              <a:t>金星門</a:t>
            </a:r>
            <a:endParaRPr lang="en-HK" sz="1400" dirty="0">
              <a:solidFill>
                <a:srgbClr val="000000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6633E25-4192-428A-92FA-8D910D4DEDEB}"/>
              </a:ext>
            </a:extLst>
          </p:cNvPr>
          <p:cNvSpPr/>
          <p:nvPr/>
        </p:nvSpPr>
        <p:spPr>
          <a:xfrm>
            <a:off x="11106308" y="4580966"/>
            <a:ext cx="806824" cy="412376"/>
          </a:xfrm>
          <a:prstGeom prst="wedgeRectCallout">
            <a:avLst>
              <a:gd name="adj1" fmla="val 16230"/>
              <a:gd name="adj2" fmla="val -86669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1400" dirty="0">
                <a:solidFill>
                  <a:srgbClr val="000000"/>
                </a:solidFill>
              </a:rPr>
              <a:t>香港島</a:t>
            </a:r>
            <a:endParaRPr lang="en-HK" sz="1400" dirty="0">
              <a:solidFill>
                <a:srgbClr val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B8FA3-F40C-4F80-9CC9-2ED4677BB534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3C0F2BF6-DD52-4B98-A5B3-605A45F56C70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F69C12-5207-49A5-BDA0-2A7B673B45F5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</a:rPr>
                <a:t>地理因素</a:t>
              </a:r>
              <a:endParaRPr lang="en-HK" altLang="zh-TW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787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D62313-174F-4339-B54F-882C40898F02}"/>
              </a:ext>
            </a:extLst>
          </p:cNvPr>
          <p:cNvSpPr txBox="1">
            <a:spLocks/>
          </p:cNvSpPr>
          <p:nvPr/>
        </p:nvSpPr>
        <p:spPr>
          <a:xfrm>
            <a:off x="618535" y="1279336"/>
            <a:ext cx="10782329" cy="523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香港島和九龍半島環抱的維多利亞港，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港闊水深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，海港面積達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平方公里，最闊處近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公里，最窄處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公里，水深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米，港內可同時停泊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艘遠洋輪船，吃水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米的遠洋巨輪可自由進出，具戰略和商業價值。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港外</a:t>
            </a:r>
            <a:r>
              <a:rPr lang="zh-TW" altLang="en-US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有天然屏障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，港內風平浪靜，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是世界三大天然良港之一。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節錄自：馮邦彥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香港英資財團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1841-2019》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，第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頁。​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5206F9-C318-42EE-8CD6-8BFE9BF8D7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0541"/>
            <a:ext cx="5036426" cy="27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999C94-83B4-4E35-87B5-6DBE91124C7E}"/>
              </a:ext>
            </a:extLst>
          </p:cNvPr>
          <p:cNvGrpSpPr/>
          <p:nvPr/>
        </p:nvGrpSpPr>
        <p:grpSpPr>
          <a:xfrm>
            <a:off x="11681026" y="186952"/>
            <a:ext cx="516040" cy="1984495"/>
            <a:chOff x="11681026" y="186952"/>
            <a:chExt cx="516040" cy="1984495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960FEF73-3AD1-4176-88FC-F9FA9A0E7506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503596-77CF-4ED6-AA0E-198DE031FE2F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地理因素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675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D2860-95D8-4914-84EB-B9BF1A7674EC}"/>
              </a:ext>
            </a:extLst>
          </p:cNvPr>
          <p:cNvSpPr txBox="1">
            <a:spLocks/>
          </p:cNvSpPr>
          <p:nvPr/>
        </p:nvSpPr>
        <p:spPr>
          <a:xfrm>
            <a:off x="618535" y="1144865"/>
            <a:ext cx="10782329" cy="5354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272D-C2ED-4F03-9DE0-1ACF01762D38}"/>
              </a:ext>
            </a:extLst>
          </p:cNvPr>
          <p:cNvSpPr txBox="1"/>
          <p:nvPr/>
        </p:nvSpPr>
        <p:spPr>
          <a:xfrm>
            <a:off x="791136" y="1179922"/>
            <a:ext cx="6084794" cy="51678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鴉片戰爭前，以英國為首的西方資本主義國家很想打開中國市場。當時中國經濟自給自足，人民對舶來品沒甚麼需求，很多英國工業產品在中國都賣不出去。英國人不想做蝕本生意，遂走私鴉片到中國販賣。</a:t>
            </a:r>
          </a:p>
          <a:p>
            <a:pPr algn="just">
              <a:lnSpc>
                <a:spcPct val="150000"/>
              </a:lnSpc>
            </a:pPr>
            <a:endParaRPr lang="en-HK" altLang="zh-TW" sz="1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HK" altLang="zh-TW" sz="1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節錄自：馮邦彥：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香港英資財團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1841-2019》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，第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頁。​</a:t>
            </a: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43D52D-F10E-41A2-8663-8F27DAA6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0" y="1445799"/>
            <a:ext cx="4625788" cy="31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56A53-EC7A-4BAA-A648-4D9FFC1AA496}"/>
              </a:ext>
            </a:extLst>
          </p:cNvPr>
          <p:cNvSpPr txBox="1"/>
          <p:nvPr/>
        </p:nvSpPr>
        <p:spPr>
          <a:xfrm>
            <a:off x="6875930" y="4730948"/>
            <a:ext cx="4374776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怡和洋行的片快船紅色流浪者號，一年之間可運載鴉片往返中國和印度之間三次</a:t>
            </a:r>
            <a:endParaRPr lang="en-HK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220C6-AF19-422F-A45C-BA3A169BD051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043AB5E-6EF0-45F9-B411-EE7F888E5508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B5C7F-7468-4CCA-A069-E43D5FFD8D05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經濟因素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503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D2860-95D8-4914-84EB-B9BF1A7674EC}"/>
              </a:ext>
            </a:extLst>
          </p:cNvPr>
          <p:cNvSpPr txBox="1">
            <a:spLocks/>
          </p:cNvSpPr>
          <p:nvPr/>
        </p:nvSpPr>
        <p:spPr>
          <a:xfrm>
            <a:off x="233054" y="1279336"/>
            <a:ext cx="7722506" cy="523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272D-C2ED-4F03-9DE0-1ACF01762D38}"/>
              </a:ext>
            </a:extLst>
          </p:cNvPr>
          <p:cNvSpPr txBox="1"/>
          <p:nvPr/>
        </p:nvSpPr>
        <p:spPr>
          <a:xfrm>
            <a:off x="405653" y="1935698"/>
            <a:ext cx="7070911" cy="343416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據不完全統計，在十九世紀初的二十年中，英國每年平均自印度向中國輸出鴉片四千餘箱，到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1838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1839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年激增至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35,500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餘箱。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由於鴉片輸入激增，英國由貿易逆差變為順差，很多鴉片商人因此發跡。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4748E97-377B-4D6B-B456-C2B8C778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66" y="2010818"/>
            <a:ext cx="4637934" cy="39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291AFA-21C8-43AD-8DC5-CB67688F8044}"/>
              </a:ext>
            </a:extLst>
          </p:cNvPr>
          <p:cNvSpPr txBox="1"/>
          <p:nvPr/>
        </p:nvSpPr>
        <p:spPr>
          <a:xfrm>
            <a:off x="8643977" y="5918277"/>
            <a:ext cx="2859605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TW" altLang="en-US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東印度公司的鴉片倉庫</a:t>
            </a:r>
            <a:endParaRPr lang="en-HK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220C6-AF19-422F-A45C-BA3A169BD051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043AB5E-6EF0-45F9-B411-EE7F888E5508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B5C7F-7468-4CCA-A069-E43D5FFD8D05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經濟因素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51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D2860-95D8-4914-84EB-B9BF1A7674EC}"/>
              </a:ext>
            </a:extLst>
          </p:cNvPr>
          <p:cNvSpPr txBox="1">
            <a:spLocks/>
          </p:cNvSpPr>
          <p:nvPr/>
        </p:nvSpPr>
        <p:spPr>
          <a:xfrm>
            <a:off x="618535" y="1279336"/>
            <a:ext cx="10782329" cy="5238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TW" altLang="en-US" dirty="0"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HK" altLang="zh-TW" sz="1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272D-C2ED-4F03-9DE0-1ACF01762D38}"/>
              </a:ext>
            </a:extLst>
          </p:cNvPr>
          <p:cNvSpPr txBox="1"/>
          <p:nvPr/>
        </p:nvSpPr>
        <p:spPr>
          <a:xfrm>
            <a:off x="791136" y="1370921"/>
            <a:ext cx="4885591" cy="38945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伶仃洋位處船舶進出廣州之航道，在珠江口、澳門、香港之間。鴉片船由印度東來，多經伶仃洋一帶海域，</a:t>
            </a:r>
            <a:r>
              <a:rPr lang="zh-TW" altLang="en-US" sz="28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香港鄰近伶仃洋，成為了鴉片船進入廣州前的中途站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220C6-AF19-422F-A45C-BA3A169BD051}"/>
              </a:ext>
            </a:extLst>
          </p:cNvPr>
          <p:cNvGrpSpPr/>
          <p:nvPr/>
        </p:nvGrpSpPr>
        <p:grpSpPr>
          <a:xfrm>
            <a:off x="11681026" y="186952"/>
            <a:ext cx="516040" cy="1984496"/>
            <a:chOff x="11681026" y="186952"/>
            <a:chExt cx="516040" cy="1984496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F043AB5E-6EF0-45F9-B411-EE7F888E5508}"/>
                </a:ext>
              </a:extLst>
            </p:cNvPr>
            <p:cNvSpPr/>
            <p:nvPr/>
          </p:nvSpPr>
          <p:spPr>
            <a:xfrm rot="16200000">
              <a:off x="10946799" y="921181"/>
              <a:ext cx="198449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B5C7F-7468-4CCA-A069-E43D5FFD8D05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93899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經濟因素</a:t>
              </a:r>
              <a:endParaRPr lang="en-HK" altLang="zh-TW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0CD35DB8-D611-4C14-A4DF-4A6DA997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43" y="1917374"/>
            <a:ext cx="5616575" cy="32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ECC18D-CD08-483F-8CF2-5AEE2C1786B8}"/>
              </a:ext>
            </a:extLst>
          </p:cNvPr>
          <p:cNvSpPr txBox="1"/>
          <p:nvPr/>
        </p:nvSpPr>
        <p:spPr>
          <a:xfrm>
            <a:off x="5849328" y="5209332"/>
            <a:ext cx="5469160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TW" altLang="en-US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内伶仃島附近洋面的鴉片船隊和走私快艇（</a:t>
            </a:r>
            <a:r>
              <a:rPr lang="en-US" altLang="zh-TW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1830</a:t>
            </a:r>
            <a:r>
              <a:rPr lang="zh-TW" altLang="en-US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endParaRPr lang="en-HK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BD5336C-F956-4E33-84EC-FC5EB956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40" y="5678567"/>
            <a:ext cx="717026" cy="717026"/>
          </a:xfrm>
          <a:prstGeom prst="rect">
            <a:avLst/>
          </a:prstGeom>
        </p:spPr>
      </p:pic>
      <p:sp>
        <p:nvSpPr>
          <p:cNvPr id="16" name="Oval 4">
            <a:extLst>
              <a:ext uri="{FF2B5EF4-FFF2-40B4-BE49-F238E27FC236}">
                <a16:creationId xmlns:a16="http://schemas.microsoft.com/office/drawing/2014/main" id="{F9C3FD92-423F-4154-8C62-3CF6C66B2365}"/>
              </a:ext>
            </a:extLst>
          </p:cNvPr>
          <p:cNvSpPr/>
          <p:nvPr/>
        </p:nvSpPr>
        <p:spPr>
          <a:xfrm>
            <a:off x="2718062" y="5193709"/>
            <a:ext cx="2134078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400" b="1" dirty="0">
                <a:latin typeface="+mn-ea"/>
              </a:rPr>
              <a:t>完成</a:t>
            </a:r>
            <a:endParaRPr lang="en-HK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課後</a:t>
            </a:r>
            <a:endParaRPr lang="en-US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工作紙</a:t>
            </a:r>
            <a:endParaRPr lang="en-HK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9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D08F4AF2-3042-46E8-BC7C-74874F85EF24}"/>
              </a:ext>
            </a:extLst>
          </p:cNvPr>
          <p:cNvSpPr/>
          <p:nvPr/>
        </p:nvSpPr>
        <p:spPr>
          <a:xfrm>
            <a:off x="2105545" y="1666271"/>
            <a:ext cx="2368969" cy="1916555"/>
          </a:xfrm>
          <a:custGeom>
            <a:avLst/>
            <a:gdLst>
              <a:gd name="connsiteX0" fmla="*/ 0 w 2591394"/>
              <a:gd name="connsiteY0" fmla="*/ 958278 h 1916555"/>
              <a:gd name="connsiteX1" fmla="*/ 1295697 w 2591394"/>
              <a:gd name="connsiteY1" fmla="*/ 0 h 1916555"/>
              <a:gd name="connsiteX2" fmla="*/ 2591394 w 2591394"/>
              <a:gd name="connsiteY2" fmla="*/ 958278 h 1916555"/>
              <a:gd name="connsiteX3" fmla="*/ 1295697 w 2591394"/>
              <a:gd name="connsiteY3" fmla="*/ 1916556 h 1916555"/>
              <a:gd name="connsiteX4" fmla="*/ 0 w 2591394"/>
              <a:gd name="connsiteY4" fmla="*/ 958278 h 191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394" h="1916555">
                <a:moveTo>
                  <a:pt x="0" y="958278"/>
                </a:moveTo>
                <a:cubicBezTo>
                  <a:pt x="0" y="429036"/>
                  <a:pt x="580103" y="0"/>
                  <a:pt x="1295697" y="0"/>
                </a:cubicBezTo>
                <a:cubicBezTo>
                  <a:pt x="2011291" y="0"/>
                  <a:pt x="2591394" y="429036"/>
                  <a:pt x="2591394" y="958278"/>
                </a:cubicBezTo>
                <a:cubicBezTo>
                  <a:pt x="2591394" y="1487520"/>
                  <a:pt x="2011291" y="1916556"/>
                  <a:pt x="1295697" y="1916556"/>
                </a:cubicBezTo>
                <a:cubicBezTo>
                  <a:pt x="580103" y="1916556"/>
                  <a:pt x="0" y="1487520"/>
                  <a:pt x="0" y="9582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981" tIns="311153" rIns="409981" bIns="311153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+mj-ea"/>
                <a:ea typeface="+mj-ea"/>
              </a:rPr>
              <a:t>香港自古以來都是中國的一部分</a:t>
            </a:r>
            <a:endParaRPr lang="en-HK" sz="2400" kern="1200" dirty="0"/>
          </a:p>
        </p:txBody>
      </p:sp>
      <p:sp>
        <p:nvSpPr>
          <p:cNvPr id="4" name="手繪多邊形: 圖案 3">
            <a:extLst>
              <a:ext uri="{FF2B5EF4-FFF2-40B4-BE49-F238E27FC236}">
                <a16:creationId xmlns:a16="http://schemas.microsoft.com/office/drawing/2014/main" id="{FEAD8068-EF2E-43E2-BC51-BB1C97312761}"/>
              </a:ext>
            </a:extLst>
          </p:cNvPr>
          <p:cNvSpPr/>
          <p:nvPr/>
        </p:nvSpPr>
        <p:spPr>
          <a:xfrm>
            <a:off x="2734230" y="3581644"/>
            <a:ext cx="1111602" cy="1111602"/>
          </a:xfrm>
          <a:custGeom>
            <a:avLst/>
            <a:gdLst>
              <a:gd name="connsiteX0" fmla="*/ 147343 w 1111602"/>
              <a:gd name="connsiteY0" fmla="*/ 425077 h 1111602"/>
              <a:gd name="connsiteX1" fmla="*/ 425077 w 1111602"/>
              <a:gd name="connsiteY1" fmla="*/ 425077 h 1111602"/>
              <a:gd name="connsiteX2" fmla="*/ 425077 w 1111602"/>
              <a:gd name="connsiteY2" fmla="*/ 147343 h 1111602"/>
              <a:gd name="connsiteX3" fmla="*/ 686525 w 1111602"/>
              <a:gd name="connsiteY3" fmla="*/ 147343 h 1111602"/>
              <a:gd name="connsiteX4" fmla="*/ 686525 w 1111602"/>
              <a:gd name="connsiteY4" fmla="*/ 425077 h 1111602"/>
              <a:gd name="connsiteX5" fmla="*/ 964259 w 1111602"/>
              <a:gd name="connsiteY5" fmla="*/ 425077 h 1111602"/>
              <a:gd name="connsiteX6" fmla="*/ 964259 w 1111602"/>
              <a:gd name="connsiteY6" fmla="*/ 686525 h 1111602"/>
              <a:gd name="connsiteX7" fmla="*/ 686525 w 1111602"/>
              <a:gd name="connsiteY7" fmla="*/ 686525 h 1111602"/>
              <a:gd name="connsiteX8" fmla="*/ 686525 w 1111602"/>
              <a:gd name="connsiteY8" fmla="*/ 964259 h 1111602"/>
              <a:gd name="connsiteX9" fmla="*/ 425077 w 1111602"/>
              <a:gd name="connsiteY9" fmla="*/ 964259 h 1111602"/>
              <a:gd name="connsiteX10" fmla="*/ 425077 w 1111602"/>
              <a:gd name="connsiteY10" fmla="*/ 686525 h 1111602"/>
              <a:gd name="connsiteX11" fmla="*/ 147343 w 1111602"/>
              <a:gd name="connsiteY11" fmla="*/ 686525 h 1111602"/>
              <a:gd name="connsiteX12" fmla="*/ 147343 w 1111602"/>
              <a:gd name="connsiteY12" fmla="*/ 425077 h 11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602" h="1111602">
                <a:moveTo>
                  <a:pt x="147343" y="425077"/>
                </a:moveTo>
                <a:lnTo>
                  <a:pt x="425077" y="425077"/>
                </a:lnTo>
                <a:lnTo>
                  <a:pt x="425077" y="147343"/>
                </a:lnTo>
                <a:lnTo>
                  <a:pt x="686525" y="147343"/>
                </a:lnTo>
                <a:lnTo>
                  <a:pt x="686525" y="425077"/>
                </a:lnTo>
                <a:lnTo>
                  <a:pt x="964259" y="425077"/>
                </a:lnTo>
                <a:lnTo>
                  <a:pt x="964259" y="686525"/>
                </a:lnTo>
                <a:lnTo>
                  <a:pt x="686525" y="686525"/>
                </a:lnTo>
                <a:lnTo>
                  <a:pt x="686525" y="964259"/>
                </a:lnTo>
                <a:lnTo>
                  <a:pt x="425077" y="964259"/>
                </a:lnTo>
                <a:lnTo>
                  <a:pt x="425077" y="686525"/>
                </a:lnTo>
                <a:lnTo>
                  <a:pt x="147343" y="686525"/>
                </a:lnTo>
                <a:lnTo>
                  <a:pt x="147343" y="4250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43" tIns="425077" rIns="147343" bIns="42507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HK" sz="1900" kern="1200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26927C1-291A-47FF-A943-2BD1566CDDCB}"/>
              </a:ext>
            </a:extLst>
          </p:cNvPr>
          <p:cNvSpPr/>
          <p:nvPr/>
        </p:nvSpPr>
        <p:spPr>
          <a:xfrm>
            <a:off x="1030942" y="4693246"/>
            <a:ext cx="4367606" cy="1916555"/>
          </a:xfrm>
          <a:custGeom>
            <a:avLst/>
            <a:gdLst>
              <a:gd name="connsiteX0" fmla="*/ 0 w 3060644"/>
              <a:gd name="connsiteY0" fmla="*/ 958278 h 1916555"/>
              <a:gd name="connsiteX1" fmla="*/ 1530322 w 3060644"/>
              <a:gd name="connsiteY1" fmla="*/ 0 h 1916555"/>
              <a:gd name="connsiteX2" fmla="*/ 3060644 w 3060644"/>
              <a:gd name="connsiteY2" fmla="*/ 958278 h 1916555"/>
              <a:gd name="connsiteX3" fmla="*/ 1530322 w 3060644"/>
              <a:gd name="connsiteY3" fmla="*/ 1916556 h 1916555"/>
              <a:gd name="connsiteX4" fmla="*/ 0 w 3060644"/>
              <a:gd name="connsiteY4" fmla="*/ 958278 h 191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644" h="1916555">
                <a:moveTo>
                  <a:pt x="0" y="958278"/>
                </a:moveTo>
                <a:cubicBezTo>
                  <a:pt x="0" y="429036"/>
                  <a:pt x="685148" y="0"/>
                  <a:pt x="1530322" y="0"/>
                </a:cubicBezTo>
                <a:cubicBezTo>
                  <a:pt x="2375496" y="0"/>
                  <a:pt x="3060644" y="429036"/>
                  <a:pt x="3060644" y="958278"/>
                </a:cubicBezTo>
                <a:cubicBezTo>
                  <a:pt x="3060644" y="1487520"/>
                  <a:pt x="2375496" y="1916556"/>
                  <a:pt x="1530322" y="1916556"/>
                </a:cubicBezTo>
                <a:cubicBezTo>
                  <a:pt x="685148" y="1916556"/>
                  <a:pt x="0" y="1487520"/>
                  <a:pt x="0" y="9582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701" tIns="311153" rIns="478701" bIns="311153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+mj-ea"/>
                <a:ea typeface="+mj-ea"/>
              </a:rPr>
              <a:t>英國基於自身利益以軍事力量侵佔香港，開啟了百多年列強入侵的局面</a:t>
            </a:r>
            <a:endParaRPr lang="en-HK" sz="2400" kern="1200" dirty="0"/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C36FF472-78A8-409E-AE67-0F5A9430FCA0}"/>
              </a:ext>
            </a:extLst>
          </p:cNvPr>
          <p:cNvSpPr/>
          <p:nvPr/>
        </p:nvSpPr>
        <p:spPr>
          <a:xfrm rot="21587412">
            <a:off x="5155768" y="3770108"/>
            <a:ext cx="932594" cy="712958"/>
          </a:xfrm>
          <a:custGeom>
            <a:avLst/>
            <a:gdLst>
              <a:gd name="connsiteX0" fmla="*/ 0 w 532030"/>
              <a:gd name="connsiteY0" fmla="*/ 142592 h 712958"/>
              <a:gd name="connsiteX1" fmla="*/ 266015 w 532030"/>
              <a:gd name="connsiteY1" fmla="*/ 142592 h 712958"/>
              <a:gd name="connsiteX2" fmla="*/ 266015 w 532030"/>
              <a:gd name="connsiteY2" fmla="*/ 0 h 712958"/>
              <a:gd name="connsiteX3" fmla="*/ 532030 w 532030"/>
              <a:gd name="connsiteY3" fmla="*/ 356479 h 712958"/>
              <a:gd name="connsiteX4" fmla="*/ 266015 w 532030"/>
              <a:gd name="connsiteY4" fmla="*/ 712958 h 712958"/>
              <a:gd name="connsiteX5" fmla="*/ 266015 w 532030"/>
              <a:gd name="connsiteY5" fmla="*/ 570366 h 712958"/>
              <a:gd name="connsiteX6" fmla="*/ 0 w 532030"/>
              <a:gd name="connsiteY6" fmla="*/ 570366 h 712958"/>
              <a:gd name="connsiteX7" fmla="*/ 0 w 532030"/>
              <a:gd name="connsiteY7" fmla="*/ 142592 h 71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030" h="712958">
                <a:moveTo>
                  <a:pt x="0" y="142592"/>
                </a:moveTo>
                <a:lnTo>
                  <a:pt x="266015" y="142592"/>
                </a:lnTo>
                <a:lnTo>
                  <a:pt x="266015" y="0"/>
                </a:lnTo>
                <a:lnTo>
                  <a:pt x="532030" y="356479"/>
                </a:lnTo>
                <a:lnTo>
                  <a:pt x="266015" y="712958"/>
                </a:lnTo>
                <a:lnTo>
                  <a:pt x="266015" y="570366"/>
                </a:lnTo>
                <a:lnTo>
                  <a:pt x="0" y="570366"/>
                </a:lnTo>
                <a:lnTo>
                  <a:pt x="0" y="14259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591" rIns="159608" bIns="14259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HK" sz="3200" kern="1200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4878D353-712E-4D61-997B-FFD5E885C6E3}"/>
              </a:ext>
            </a:extLst>
          </p:cNvPr>
          <p:cNvSpPr/>
          <p:nvPr/>
        </p:nvSpPr>
        <p:spPr>
          <a:xfrm>
            <a:off x="6579220" y="2616595"/>
            <a:ext cx="4251019" cy="3019984"/>
          </a:xfrm>
          <a:custGeom>
            <a:avLst/>
            <a:gdLst>
              <a:gd name="connsiteX0" fmla="*/ 0 w 3833111"/>
              <a:gd name="connsiteY0" fmla="*/ 1916556 h 3833111"/>
              <a:gd name="connsiteX1" fmla="*/ 1916556 w 3833111"/>
              <a:gd name="connsiteY1" fmla="*/ 0 h 3833111"/>
              <a:gd name="connsiteX2" fmla="*/ 3833112 w 3833111"/>
              <a:gd name="connsiteY2" fmla="*/ 1916556 h 3833111"/>
              <a:gd name="connsiteX3" fmla="*/ 1916556 w 3833111"/>
              <a:gd name="connsiteY3" fmla="*/ 3833112 h 3833111"/>
              <a:gd name="connsiteX4" fmla="*/ 0 w 3833111"/>
              <a:gd name="connsiteY4" fmla="*/ 1916556 h 383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111" h="3833111">
                <a:moveTo>
                  <a:pt x="0" y="1916556"/>
                </a:moveTo>
                <a:cubicBezTo>
                  <a:pt x="0" y="858071"/>
                  <a:pt x="858071" y="0"/>
                  <a:pt x="1916556" y="0"/>
                </a:cubicBezTo>
                <a:cubicBezTo>
                  <a:pt x="2975041" y="0"/>
                  <a:pt x="3833112" y="858071"/>
                  <a:pt x="3833112" y="1916556"/>
                </a:cubicBezTo>
                <a:cubicBezTo>
                  <a:pt x="3833112" y="2975041"/>
                  <a:pt x="2975041" y="3833112"/>
                  <a:pt x="1916556" y="3833112"/>
                </a:cubicBezTo>
                <a:cubicBezTo>
                  <a:pt x="858071" y="3833112"/>
                  <a:pt x="0" y="2975041"/>
                  <a:pt x="0" y="191655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1826" tIns="591826" rIns="591826" bIns="591826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+mj-ea"/>
                <a:ea typeface="+mj-ea"/>
              </a:rPr>
              <a:t>香港問題是在英國發動兩次鴉片戰爭後形成的，是殖民主義對中國的侵略造成的，是中英兩國之間的歷史問題。</a:t>
            </a:r>
            <a:endParaRPr lang="en-HK" altLang="zh-TW" sz="2400" b="0" i="0" kern="12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B1EC07-5C97-45ED-B033-5602DA7BD7C1}"/>
              </a:ext>
            </a:extLst>
          </p:cNvPr>
          <p:cNvSpPr/>
          <p:nvPr/>
        </p:nvSpPr>
        <p:spPr>
          <a:xfrm>
            <a:off x="382106" y="439272"/>
            <a:ext cx="2026557" cy="8157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+mn-ea"/>
              </a:rPr>
              <a:t>課後温習</a:t>
            </a:r>
            <a:endParaRPr lang="en-HK" sz="32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B3DC0-208D-41EF-A499-F5D59184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29" y="248199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4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23C979-8A46-4AC5-B9B7-FA0F973A9633}"/>
              </a:ext>
            </a:extLst>
          </p:cNvPr>
          <p:cNvSpPr/>
          <p:nvPr/>
        </p:nvSpPr>
        <p:spPr>
          <a:xfrm>
            <a:off x="382106" y="439272"/>
            <a:ext cx="3176882" cy="1013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參考資料</a:t>
            </a:r>
            <a:endParaRPr lang="en-HK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1">
            <a:extLst>
              <a:ext uri="{FF2B5EF4-FFF2-40B4-BE49-F238E27FC236}">
                <a16:creationId xmlns:a16="http://schemas.microsoft.com/office/drawing/2014/main" id="{A12BD7FD-D3A8-4AA5-98A9-5A3108E1DC6A}"/>
              </a:ext>
            </a:extLst>
          </p:cNvPr>
          <p:cNvSpPr txBox="1"/>
          <p:nvPr/>
        </p:nvSpPr>
        <p:spPr>
          <a:xfrm>
            <a:off x="178258" y="1806989"/>
            <a:ext cx="12013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歷史有話說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秦朝南海郡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endParaRPr lang="en-HK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https://youtu.be/XZaMzGCJNvM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歷史有話說</a:t>
            </a:r>
            <a:r>
              <a:rPr lang="en-US" altLang="zh-TW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第四集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宋代宋王臺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endParaRPr lang="en-US" altLang="zh-TW" sz="2400" dirty="0">
              <a:latin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https://youtu.be/V3gttuWAA5w</a:t>
            </a:r>
            <a:r>
              <a:rPr lang="en-US" altLang="zh-TW" sz="24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中國文化研究院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圖說近代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「近代香港」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英佔前的香港</a:t>
            </a: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https://chiculture.org.hk/tc/photo-story/1196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香港政府海事處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香港港口與海事處歷史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〉</a:t>
            </a:r>
          </a:p>
          <a:p>
            <a:pPr marL="0" indent="0">
              <a:buNone/>
            </a:pPr>
            <a:r>
              <a:rPr lang="en-HK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https://www.mardep.gov.hk/theme/port_hk/hk/index.html</a:t>
            </a:r>
            <a:r>
              <a:rPr lang="en-HK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45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08A43-E0F6-43CF-B440-28D5D062F341}"/>
              </a:ext>
            </a:extLst>
          </p:cNvPr>
          <p:cNvSpPr txBox="1"/>
          <p:nvPr/>
        </p:nvSpPr>
        <p:spPr>
          <a:xfrm>
            <a:off x="5076026" y="2715880"/>
            <a:ext cx="158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/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168491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2519655" y="2210140"/>
            <a:ext cx="6007657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課前預習活動 </a:t>
            </a: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古時候的香港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17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6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382106" y="1192306"/>
            <a:ext cx="11427788" cy="5151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  <a:p>
            <a:pPr algn="just"/>
            <a:endParaRPr lang="en-HK" dirty="0">
              <a:noFill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877" y="2140572"/>
            <a:ext cx="3684900" cy="19506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觀看</a:t>
            </a:r>
            <a:r>
              <a:rPr lang="en-US" altLang="zh-TW" dirty="0">
                <a:latin typeface="+mn-ea"/>
                <a:ea typeface="+mn-ea"/>
              </a:rPr>
              <a:t>《</a:t>
            </a:r>
            <a:r>
              <a:rPr lang="zh-TW" altLang="en-US" dirty="0">
                <a:latin typeface="+mn-ea"/>
                <a:ea typeface="+mn-ea"/>
              </a:rPr>
              <a:t>歷史有話說</a:t>
            </a:r>
            <a:r>
              <a:rPr lang="en-US" altLang="zh-TW" dirty="0">
                <a:latin typeface="+mn-ea"/>
                <a:ea typeface="+mn-ea"/>
              </a:rPr>
              <a:t>》</a:t>
            </a:r>
            <a:r>
              <a:rPr lang="zh-TW" altLang="en-US" dirty="0">
                <a:latin typeface="+mn-ea"/>
                <a:ea typeface="+mn-ea"/>
              </a:rPr>
              <a:t>第一集</a:t>
            </a:r>
            <a:endParaRPr lang="en-HK" altLang="zh-TW" dirty="0">
              <a:latin typeface="+mn-ea"/>
              <a:ea typeface="+mn-e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完成預習工作紙，題一</a:t>
            </a:r>
            <a:endParaRPr lang="en-US" sz="3200" dirty="0">
              <a:latin typeface="+mn-ea"/>
              <a:ea typeface="+mn-ea"/>
            </a:endParaRPr>
          </a:p>
        </p:txBody>
      </p:sp>
      <p:pic>
        <p:nvPicPr>
          <p:cNvPr id="2" name="Online Media 1" title="《歷史有話說》 第一集 : 在維港上有一顆東方之珠">
            <a:hlinkClick r:id="" action="ppaction://media"/>
            <a:extLst>
              <a:ext uri="{FF2B5EF4-FFF2-40B4-BE49-F238E27FC236}">
                <a16:creationId xmlns:a16="http://schemas.microsoft.com/office/drawing/2014/main" id="{0AE94608-52DF-4C73-8795-34AAD09E7815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6033" y="2116033"/>
            <a:ext cx="6840000" cy="3864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B968C7-0D4C-41C4-A1E2-4C0066AA0046}"/>
              </a:ext>
            </a:extLst>
          </p:cNvPr>
          <p:cNvSpPr txBox="1"/>
          <p:nvPr/>
        </p:nvSpPr>
        <p:spPr>
          <a:xfrm>
            <a:off x="5000900" y="1528863"/>
            <a:ext cx="6050265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TW" sz="2800" b="1" dirty="0"/>
              <a:t>《</a:t>
            </a:r>
            <a:r>
              <a:rPr lang="zh-TW" altLang="en-US" sz="2800" b="1" dirty="0"/>
              <a:t>歷史有話說</a:t>
            </a:r>
            <a:r>
              <a:rPr lang="en-US" altLang="zh-TW" sz="2800" b="1" dirty="0"/>
              <a:t>》</a:t>
            </a:r>
            <a:r>
              <a:rPr lang="zh-TW" altLang="en-US" sz="2800" b="1" dirty="0"/>
              <a:t>第一集</a:t>
            </a:r>
            <a:r>
              <a:rPr lang="en-US" altLang="zh-TW" sz="2800" b="1" dirty="0"/>
              <a:t>《</a:t>
            </a:r>
            <a:r>
              <a:rPr lang="zh-TW" altLang="en-US" sz="2800" b="1" dirty="0"/>
              <a:t>秦朝南海郡</a:t>
            </a:r>
            <a:r>
              <a:rPr lang="en-US" altLang="zh-TW" sz="2800" b="1" dirty="0">
                <a:latin typeface="+mn-ea"/>
              </a:rPr>
              <a:t>》</a:t>
            </a:r>
            <a:endParaRPr lang="en-HK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47A76-A44B-469C-BCB4-DE8A7ED7F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70" y="4834786"/>
            <a:ext cx="1014391" cy="10217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7282B2-F2F4-4F00-BBD0-8073C61CAF95}"/>
              </a:ext>
            </a:extLst>
          </p:cNvPr>
          <p:cNvSpPr/>
          <p:nvPr/>
        </p:nvSpPr>
        <p:spPr>
          <a:xfrm>
            <a:off x="960658" y="4427732"/>
            <a:ext cx="2061882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400" b="1" dirty="0">
                <a:latin typeface="+mn-ea"/>
              </a:rPr>
              <a:t>完成</a:t>
            </a:r>
            <a:endParaRPr lang="en-HK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預習</a:t>
            </a:r>
            <a:endParaRPr lang="en-US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工作紙</a:t>
            </a:r>
            <a:endParaRPr lang="en-HK" sz="2400" b="1" dirty="0">
              <a:latin typeface="+mn-e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F98BDE-1EAF-409A-92A0-4708D9E9173F}"/>
              </a:ext>
            </a:extLst>
          </p:cNvPr>
          <p:cNvGrpSpPr/>
          <p:nvPr/>
        </p:nvGrpSpPr>
        <p:grpSpPr>
          <a:xfrm>
            <a:off x="11681026" y="186952"/>
            <a:ext cx="516040" cy="2350060"/>
            <a:chOff x="11681026" y="186952"/>
            <a:chExt cx="516040" cy="2350060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1A8CD199-8C54-4AA3-B83B-4F5769BA28C6}"/>
                </a:ext>
              </a:extLst>
            </p:cNvPr>
            <p:cNvSpPr/>
            <p:nvPr/>
          </p:nvSpPr>
          <p:spPr>
            <a:xfrm rot="16200000">
              <a:off x="10764017" y="1103963"/>
              <a:ext cx="2350059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D0EA4B-ED52-4F8B-A309-3BE504941B88}"/>
                </a:ext>
              </a:extLst>
            </p:cNvPr>
            <p:cNvSpPr txBox="1"/>
            <p:nvPr/>
          </p:nvSpPr>
          <p:spPr>
            <a:xfrm>
              <a:off x="11681026" y="240838"/>
              <a:ext cx="510974" cy="229617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課前預習活動 </a:t>
              </a:r>
              <a:endParaRPr lang="en-HK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DAE5F-65F9-49B7-8A9B-DD8B78D6F49B}"/>
              </a:ext>
            </a:extLst>
          </p:cNvPr>
          <p:cNvSpPr/>
          <p:nvPr/>
        </p:nvSpPr>
        <p:spPr>
          <a:xfrm>
            <a:off x="382106" y="1192306"/>
            <a:ext cx="11427788" cy="5151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  <a:p>
            <a:pPr algn="just"/>
            <a:endParaRPr lang="en-HK" dirty="0">
              <a:noFill/>
              <a:latin typeface="+mn-ea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D3071-3BC2-034F-A5AE-DFDBA26E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734" y="2136953"/>
            <a:ext cx="3801503" cy="203808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觀看</a:t>
            </a:r>
            <a:r>
              <a:rPr lang="en-US" altLang="zh-TW" dirty="0">
                <a:latin typeface="+mn-ea"/>
                <a:ea typeface="+mn-ea"/>
              </a:rPr>
              <a:t>《</a:t>
            </a:r>
            <a:r>
              <a:rPr lang="zh-TW" altLang="en-US" dirty="0">
                <a:latin typeface="+mn-ea"/>
                <a:ea typeface="+mn-ea"/>
              </a:rPr>
              <a:t>歷史有話說</a:t>
            </a:r>
            <a:r>
              <a:rPr lang="en-US" altLang="zh-TW" dirty="0">
                <a:latin typeface="+mn-ea"/>
                <a:ea typeface="+mn-ea"/>
              </a:rPr>
              <a:t>》</a:t>
            </a:r>
            <a:r>
              <a:rPr lang="zh-TW" altLang="en-US" dirty="0">
                <a:latin typeface="+mn-ea"/>
                <a:ea typeface="+mn-ea"/>
              </a:rPr>
              <a:t>第四集</a:t>
            </a:r>
            <a:endParaRPr lang="en-HK" altLang="zh-TW" dirty="0">
              <a:latin typeface="+mn-ea"/>
              <a:ea typeface="+mn-e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完成預習工作紙，題二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968C7-0D4C-41C4-A1E2-4C0066AA0046}"/>
              </a:ext>
            </a:extLst>
          </p:cNvPr>
          <p:cNvSpPr txBox="1"/>
          <p:nvPr/>
        </p:nvSpPr>
        <p:spPr>
          <a:xfrm>
            <a:off x="5216394" y="1564285"/>
            <a:ext cx="615822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TW" sz="2800" b="1" dirty="0">
                <a:latin typeface="+mn-ea"/>
              </a:rPr>
              <a:t>《</a:t>
            </a:r>
            <a:r>
              <a:rPr lang="zh-TW" altLang="en-US" sz="2800" b="1" dirty="0">
                <a:latin typeface="+mn-ea"/>
              </a:rPr>
              <a:t>歷史有話說</a:t>
            </a:r>
            <a:r>
              <a:rPr lang="en-US" altLang="zh-TW" sz="2800" b="1" dirty="0">
                <a:latin typeface="+mn-ea"/>
              </a:rPr>
              <a:t>》</a:t>
            </a:r>
            <a:r>
              <a:rPr lang="zh-TW" altLang="en-US" sz="2800" b="1" dirty="0">
                <a:latin typeface="+mn-ea"/>
              </a:rPr>
              <a:t>第四集</a:t>
            </a:r>
            <a:r>
              <a:rPr lang="en-US" altLang="zh-TW" sz="2800" b="1" dirty="0"/>
              <a:t>《</a:t>
            </a:r>
            <a:r>
              <a:rPr lang="zh-TW" altLang="en-US" sz="2800" b="1" dirty="0">
                <a:latin typeface="+mn-ea"/>
              </a:rPr>
              <a:t>宋代宋王臺</a:t>
            </a:r>
            <a:r>
              <a:rPr lang="en-US" altLang="zh-TW" sz="2800" b="1" dirty="0">
                <a:latin typeface="+mn-ea"/>
              </a:rPr>
              <a:t>》</a:t>
            </a:r>
            <a:endParaRPr lang="zh-TW" altLang="en-US" sz="2800" b="1" dirty="0">
              <a:latin typeface="+mn-ea"/>
            </a:endParaRPr>
          </a:p>
        </p:txBody>
      </p:sp>
      <p:pic>
        <p:nvPicPr>
          <p:cNvPr id="15" name="Online Media 4" title="《歷史有話說》 第四集：宋代氏族移港 – 來香港避難的皇帝">
            <a:hlinkClick r:id="" action="ppaction://media"/>
            <a:extLst>
              <a:ext uri="{FF2B5EF4-FFF2-40B4-BE49-F238E27FC236}">
                <a16:creationId xmlns:a16="http://schemas.microsoft.com/office/drawing/2014/main" id="{284730F3-9793-4A30-925C-E6130807B58F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92648" y="2087505"/>
            <a:ext cx="6840000" cy="3864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C520D6-C15D-4960-A5BB-52AE728E9EEC}"/>
              </a:ext>
            </a:extLst>
          </p:cNvPr>
          <p:cNvGrpSpPr/>
          <p:nvPr/>
        </p:nvGrpSpPr>
        <p:grpSpPr>
          <a:xfrm>
            <a:off x="11681026" y="186952"/>
            <a:ext cx="516040" cy="2350060"/>
            <a:chOff x="11681026" y="186952"/>
            <a:chExt cx="516040" cy="2350060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A8CF3671-CC3A-4944-BF28-CD534B6CEC82}"/>
                </a:ext>
              </a:extLst>
            </p:cNvPr>
            <p:cNvSpPr/>
            <p:nvPr/>
          </p:nvSpPr>
          <p:spPr>
            <a:xfrm rot="16200000">
              <a:off x="10764017" y="1103963"/>
              <a:ext cx="2350059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HK" sz="4800" b="1" dirty="0">
                <a:latin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9BEAFE-FB7C-4556-8E56-4CB09B5A5513}"/>
                </a:ext>
              </a:extLst>
            </p:cNvPr>
            <p:cNvSpPr txBox="1"/>
            <p:nvPr/>
          </p:nvSpPr>
          <p:spPr>
            <a:xfrm>
              <a:off x="11681026" y="240838"/>
              <a:ext cx="510974" cy="229617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+mn-ea"/>
                </a:rPr>
                <a:t>課前預習活動 </a:t>
              </a:r>
              <a:endParaRPr lang="en-HK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2" name="Picture 10">
            <a:extLst>
              <a:ext uri="{FF2B5EF4-FFF2-40B4-BE49-F238E27FC236}">
                <a16:creationId xmlns:a16="http://schemas.microsoft.com/office/drawing/2014/main" id="{93DAAFC2-B24B-468B-A2EC-F67DCC49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70" y="4834786"/>
            <a:ext cx="1014391" cy="1021742"/>
          </a:xfrm>
          <a:prstGeom prst="rect">
            <a:avLst/>
          </a:prstGeom>
        </p:spPr>
      </p:pic>
      <p:sp>
        <p:nvSpPr>
          <p:cNvPr id="16" name="Oval 13">
            <a:extLst>
              <a:ext uri="{FF2B5EF4-FFF2-40B4-BE49-F238E27FC236}">
                <a16:creationId xmlns:a16="http://schemas.microsoft.com/office/drawing/2014/main" id="{97C12DF5-641B-4A98-84AF-6C148A9DABCD}"/>
              </a:ext>
            </a:extLst>
          </p:cNvPr>
          <p:cNvSpPr/>
          <p:nvPr/>
        </p:nvSpPr>
        <p:spPr>
          <a:xfrm>
            <a:off x="960658" y="4427732"/>
            <a:ext cx="2061882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TW" altLang="en-US" sz="2400" b="1" dirty="0">
                <a:latin typeface="+mn-ea"/>
              </a:rPr>
              <a:t>完成</a:t>
            </a:r>
            <a:endParaRPr lang="en-HK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預習</a:t>
            </a:r>
            <a:endParaRPr lang="en-US" altLang="zh-TW" sz="2400" b="1" dirty="0">
              <a:latin typeface="+mn-ea"/>
            </a:endParaRPr>
          </a:p>
          <a:p>
            <a:pPr algn="ctr"/>
            <a:r>
              <a:rPr lang="zh-TW" altLang="en-US" sz="2400" b="1" dirty="0">
                <a:latin typeface="+mn-ea"/>
              </a:rPr>
              <a:t>工作紙</a:t>
            </a:r>
            <a:endParaRPr lang="en-HK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0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37CFD-85DF-4FF5-8FAB-FD3EEDF57436}"/>
              </a:ext>
            </a:extLst>
          </p:cNvPr>
          <p:cNvSpPr/>
          <p:nvPr/>
        </p:nvSpPr>
        <p:spPr>
          <a:xfrm>
            <a:off x="419963" y="1123133"/>
            <a:ext cx="11185498" cy="4954938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endParaRPr lang="zh-TW" altLang="en-US" sz="3200" dirty="0">
              <a:solidFill>
                <a:srgbClr val="3F50A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4482D-05C5-49D6-9D01-BD2876AE15CA}"/>
              </a:ext>
            </a:extLst>
          </p:cNvPr>
          <p:cNvSpPr/>
          <p:nvPr/>
        </p:nvSpPr>
        <p:spPr>
          <a:xfrm>
            <a:off x="7385711" y="1458736"/>
            <a:ext cx="1703294" cy="6364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引入活動</a:t>
            </a:r>
            <a:endParaRPr lang="en-HK" sz="2800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0949513-CF43-4380-A88D-0B6B4602A726}"/>
              </a:ext>
            </a:extLst>
          </p:cNvPr>
          <p:cNvSpPr/>
          <p:nvPr/>
        </p:nvSpPr>
        <p:spPr>
          <a:xfrm rot="10800000">
            <a:off x="8032710" y="2095230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319F4-E31B-43D8-87EA-CF4E5FB0953B}"/>
              </a:ext>
            </a:extLst>
          </p:cNvPr>
          <p:cNvSpPr/>
          <p:nvPr/>
        </p:nvSpPr>
        <p:spPr>
          <a:xfrm>
            <a:off x="5652328" y="2488499"/>
            <a:ext cx="5170060" cy="6364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 </a:t>
            </a:r>
            <a:r>
              <a:rPr lang="en-US" altLang="zh-TW" sz="2800" b="1" dirty="0"/>
              <a:t>1</a:t>
            </a:r>
            <a:r>
              <a:rPr lang="zh-TW" altLang="en-US" sz="2800" b="1" dirty="0"/>
              <a:t>：香港與內地的關係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A501D4-2824-4403-A813-142E8351C64A}"/>
              </a:ext>
            </a:extLst>
          </p:cNvPr>
          <p:cNvSpPr/>
          <p:nvPr/>
        </p:nvSpPr>
        <p:spPr>
          <a:xfrm rot="10800000">
            <a:off x="8087537" y="3124994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1BB31-D3D8-452B-BBE6-DDAD2B7E8272}"/>
              </a:ext>
            </a:extLst>
          </p:cNvPr>
          <p:cNvSpPr/>
          <p:nvPr/>
        </p:nvSpPr>
        <p:spPr>
          <a:xfrm>
            <a:off x="5864449" y="3516465"/>
            <a:ext cx="4745819" cy="921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 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：</a:t>
            </a:r>
            <a:endParaRPr lang="en-HK" altLang="zh-TW" sz="2800" b="1" dirty="0"/>
          </a:p>
          <a:p>
            <a:pPr algn="ctr"/>
            <a:r>
              <a:rPr lang="zh-TW" altLang="en-US" sz="2800" b="1" dirty="0"/>
              <a:t>認識英國如何佔領香港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41418AD-A5A7-46DD-BBBD-4767A7E62883}"/>
              </a:ext>
            </a:extLst>
          </p:cNvPr>
          <p:cNvSpPr/>
          <p:nvPr/>
        </p:nvSpPr>
        <p:spPr>
          <a:xfrm rot="10800000">
            <a:off x="8087538" y="4437554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3EE786-2D0D-4233-BB2C-684F4C283AFB}"/>
              </a:ext>
            </a:extLst>
          </p:cNvPr>
          <p:cNvSpPr/>
          <p:nvPr/>
        </p:nvSpPr>
        <p:spPr>
          <a:xfrm>
            <a:off x="6316443" y="4829026"/>
            <a:ext cx="3841832" cy="921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延伸活動：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英國侵佔香港的原因</a:t>
            </a:r>
            <a:endParaRPr lang="en-H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F532E89-9BB9-4C28-A909-B600A2E75B53}"/>
              </a:ext>
            </a:extLst>
          </p:cNvPr>
          <p:cNvSpPr/>
          <p:nvPr/>
        </p:nvSpPr>
        <p:spPr>
          <a:xfrm>
            <a:off x="1723214" y="412549"/>
            <a:ext cx="2143571" cy="710584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重要概念</a:t>
            </a:r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2EAC5DDD-7805-45FB-AFAC-D3C8A8C11067}"/>
              </a:ext>
            </a:extLst>
          </p:cNvPr>
          <p:cNvSpPr/>
          <p:nvPr/>
        </p:nvSpPr>
        <p:spPr>
          <a:xfrm>
            <a:off x="7165575" y="412549"/>
            <a:ext cx="2143571" cy="71058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教學流程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61DF2-F4CB-45F8-91CC-25A89A8272DA}"/>
              </a:ext>
            </a:extLst>
          </p:cNvPr>
          <p:cNvSpPr/>
          <p:nvPr/>
        </p:nvSpPr>
        <p:spPr>
          <a:xfrm>
            <a:off x="1968541" y="1514605"/>
            <a:ext cx="1703294" cy="636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國家主權</a:t>
            </a:r>
            <a:endParaRPr lang="en-HK" sz="28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A00A0-F04D-4956-B9E3-6637990E1201}"/>
              </a:ext>
            </a:extLst>
          </p:cNvPr>
          <p:cNvSpPr/>
          <p:nvPr/>
        </p:nvSpPr>
        <p:spPr>
          <a:xfrm>
            <a:off x="2205696" y="2260950"/>
            <a:ext cx="1228984" cy="63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佔領</a:t>
            </a:r>
            <a:endParaRPr lang="en-HK" sz="28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0AA56-E2C6-4815-9644-4F4E608F3D83}"/>
              </a:ext>
            </a:extLst>
          </p:cNvPr>
          <p:cNvSpPr/>
          <p:nvPr/>
        </p:nvSpPr>
        <p:spPr>
          <a:xfrm>
            <a:off x="1607940" y="3008001"/>
            <a:ext cx="2424497" cy="6364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租借</a:t>
            </a:r>
            <a:r>
              <a:rPr lang="en-HK" altLang="zh-TW" sz="2800" b="1" dirty="0">
                <a:solidFill>
                  <a:schemeClr val="bg1"/>
                </a:solidFill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</a:rPr>
              <a:t>租界</a:t>
            </a:r>
            <a:endParaRPr lang="en-H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8186EB-B8B0-4EAC-A26C-4B79ADCFE385}"/>
              </a:ext>
            </a:extLst>
          </p:cNvPr>
          <p:cNvSpPr/>
          <p:nvPr/>
        </p:nvSpPr>
        <p:spPr>
          <a:xfrm>
            <a:off x="382106" y="1475128"/>
            <a:ext cx="11627642" cy="3401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rgbClr val="3F50A4"/>
                </a:solidFill>
                <a:latin typeface="+mn-ea"/>
              </a:rPr>
              <a:t>香港自古以來就是中國的領土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>
                <a:solidFill>
                  <a:srgbClr val="3F50A4"/>
                </a:solidFill>
                <a:latin typeface="微軟正黑體"/>
                <a:ea typeface="微軟正黑體"/>
              </a:rPr>
              <a:t>用</a:t>
            </a:r>
            <a:r>
              <a:rPr lang="en-US" altLang="zh-TW" sz="2800" dirty="0">
                <a:solidFill>
                  <a:srgbClr val="3F50A4"/>
                </a:solidFill>
                <a:latin typeface="微軟正黑體"/>
                <a:ea typeface="微軟正黑體"/>
              </a:rPr>
              <a:t>2</a:t>
            </a:r>
            <a:r>
              <a:rPr lang="zh-TW" altLang="en-US" sz="2800">
                <a:solidFill>
                  <a:srgbClr val="3F50A4"/>
                </a:solidFill>
                <a:latin typeface="微軟正黑體"/>
                <a:ea typeface="微軟正黑體"/>
              </a:rPr>
              <a:t>分鐘閱讀</a:t>
            </a:r>
            <a:r>
              <a:rPr lang="en-US" altLang="zh-TW" sz="2800" b="1" dirty="0">
                <a:solidFill>
                  <a:schemeClr val="accent1"/>
                </a:solidFill>
                <a:latin typeface="微軟正黑體"/>
                <a:ea typeface="微軟正黑體"/>
              </a:rPr>
              <a:t>《</a:t>
            </a:r>
            <a:r>
              <a:rPr lang="zh-TW" altLang="en-US" sz="2800" b="1">
                <a:solidFill>
                  <a:schemeClr val="accent1"/>
                </a:solidFill>
                <a:latin typeface="微軟正黑體"/>
                <a:ea typeface="微軟正黑體"/>
              </a:rPr>
              <a:t>基本法</a:t>
            </a:r>
            <a:r>
              <a:rPr lang="en-US" altLang="zh-TW" sz="2800" b="1" dirty="0">
                <a:solidFill>
                  <a:schemeClr val="accent1"/>
                </a:solidFill>
                <a:latin typeface="微軟正黑體"/>
                <a:ea typeface="微軟正黑體"/>
              </a:rPr>
              <a:t>》</a:t>
            </a:r>
            <a:r>
              <a:rPr lang="zh-TW" altLang="en-US" sz="2800" b="1">
                <a:solidFill>
                  <a:schemeClr val="accent1"/>
                </a:solidFill>
                <a:latin typeface="微軟正黑體"/>
                <a:ea typeface="微軟正黑體"/>
              </a:rPr>
              <a:t>序言</a:t>
            </a:r>
            <a:r>
              <a:rPr lang="zh-TW" altLang="en-US" sz="2800">
                <a:solidFill>
                  <a:srgbClr val="3F50A4"/>
                </a:solidFill>
                <a:latin typeface="微軟正黑體"/>
                <a:ea typeface="微軟正黑體"/>
              </a:rPr>
              <a:t>，運用在初中中國歷史科及課前預習學會的內容，思考為何</a:t>
            </a:r>
            <a:r>
              <a:rPr lang="en-US" altLang="zh-TW" sz="2800" dirty="0">
                <a:solidFill>
                  <a:srgbClr val="3F50A4"/>
                </a:solidFill>
                <a:latin typeface="微軟正黑體"/>
                <a:ea typeface="微軟正黑體"/>
              </a:rPr>
              <a:t>《</a:t>
            </a:r>
            <a:r>
              <a:rPr lang="zh-TW" altLang="en-US" sz="2800">
                <a:solidFill>
                  <a:srgbClr val="3F50A4"/>
                </a:solidFill>
                <a:latin typeface="微軟正黑體"/>
                <a:ea typeface="微軟正黑體"/>
              </a:rPr>
              <a:t>基本法</a:t>
            </a:r>
            <a:r>
              <a:rPr lang="en-US" altLang="zh-TW" sz="2800" dirty="0">
                <a:solidFill>
                  <a:srgbClr val="3F50A4"/>
                </a:solidFill>
                <a:latin typeface="微軟正黑體"/>
                <a:ea typeface="微軟正黑體"/>
              </a:rPr>
              <a:t>》</a:t>
            </a:r>
            <a:r>
              <a:rPr lang="zh-TW" altLang="en-US" sz="2800">
                <a:solidFill>
                  <a:srgbClr val="3F50A4"/>
                </a:solidFill>
                <a:latin typeface="微軟正黑體"/>
                <a:ea typeface="微軟正黑體"/>
              </a:rPr>
              <a:t>序言指出香港自古以來就是中國的領土，並說說英國那時候是用甚麼方法佔領香港。</a:t>
            </a:r>
            <a:endParaRPr lang="en-HK">
              <a:noFill/>
              <a:latin typeface="微軟正黑體"/>
              <a:ea typeface="微軟正黑體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4AA3D64-4515-41BD-A7C7-93BC753A444F}"/>
              </a:ext>
            </a:extLst>
          </p:cNvPr>
          <p:cNvSpPr/>
          <p:nvPr/>
        </p:nvSpPr>
        <p:spPr>
          <a:xfrm>
            <a:off x="1389529" y="847493"/>
            <a:ext cx="2022744" cy="620106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引入活動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0023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公社科ppt_主題一">
      <a:dk1>
        <a:srgbClr val="4459A8"/>
      </a:dk1>
      <a:lt1>
        <a:srgbClr val="FFFFFF"/>
      </a:lt1>
      <a:dk2>
        <a:srgbClr val="4459A8"/>
      </a:dk2>
      <a:lt2>
        <a:srgbClr val="FAAB50"/>
      </a:lt2>
      <a:accent1>
        <a:srgbClr val="EC418C"/>
      </a:accent1>
      <a:accent2>
        <a:srgbClr val="D6D5EA"/>
      </a:accent2>
      <a:accent3>
        <a:srgbClr val="51B94F"/>
      </a:accent3>
      <a:accent4>
        <a:srgbClr val="898EC6"/>
      </a:accent4>
      <a:accent5>
        <a:srgbClr val="F3DD57"/>
      </a:accent5>
      <a:accent6>
        <a:srgbClr val="4459A8"/>
      </a:accent6>
      <a:hlink>
        <a:srgbClr val="EC418C"/>
      </a:hlink>
      <a:folHlink>
        <a:srgbClr val="FAAB5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47B1F9-553A-42B0-8E37-AC6AB0324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1C831C-7500-4772-884B-60BC2820D2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3553A-AE18-4A99-BFF8-80296C4FBC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2963</Words>
  <Application>Microsoft Office PowerPoint</Application>
  <PresentationFormat>寬螢幕</PresentationFormat>
  <Paragraphs>400</Paragraphs>
  <Slides>48</Slides>
  <Notes>8</Notes>
  <HiddenSlides>0</HiddenSlides>
  <MMClips>2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0" baseType="lpstr">
      <vt:lpstr>MHEI-MEDIUM-HKSCS-U</vt:lpstr>
      <vt:lpstr>Microsoft JhengHei</vt:lpstr>
      <vt:lpstr>Microsoft JhengHei</vt:lpstr>
      <vt:lpstr>新細明體</vt:lpstr>
      <vt:lpstr>DFKai-SB</vt:lpstr>
      <vt:lpstr>DFKai-SB</vt:lpstr>
      <vt:lpstr>arial</vt:lpstr>
      <vt:lpstr>arial</vt:lpstr>
      <vt:lpstr>Calibri</vt:lpstr>
      <vt:lpstr>Gill Sans MT</vt:lpstr>
      <vt:lpstr>Wingdings</vt:lpstr>
      <vt:lpstr>Office Theme</vt:lpstr>
      <vt:lpstr>PowerPoint 簡報</vt:lpstr>
      <vt:lpstr>香港問題的由來</vt:lpstr>
      <vt:lpstr>探究問題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聖山遺跡</vt:lpstr>
      <vt:lpstr>PowerPoint 簡報</vt:lpstr>
      <vt:lpstr>PowerPoint 簡報</vt:lpstr>
      <vt:lpstr>PowerPoint 簡報</vt:lpstr>
      <vt:lpstr>自秦代起香港先後歸屬四個縣治</vt:lpstr>
      <vt:lpstr>PowerPoint 簡報</vt:lpstr>
      <vt:lpstr>PowerPoint 簡報</vt:lpstr>
      <vt:lpstr>PowerPoint 簡報</vt:lpstr>
      <vt:lpstr>PowerPoint 簡報</vt:lpstr>
      <vt:lpstr>PowerPoint 簡報</vt:lpstr>
      <vt:lpstr>英國在1842年簽訂《南京條約》後才開始佔領香港嗎？ </vt:lpstr>
      <vt:lpstr>PowerPoint 簡報</vt:lpstr>
      <vt:lpstr>PowerPoint 簡報</vt:lpstr>
      <vt:lpstr>PowerPoint 簡報</vt:lpstr>
      <vt:lpstr>PowerPoint 簡報</vt:lpstr>
      <vt:lpstr>英國在何時意圖佔領九龍半島？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Chming Cheung</dc:creator>
  <cp:lastModifiedBy>YIM Eva</cp:lastModifiedBy>
  <cp:revision>180</cp:revision>
  <dcterms:created xsi:type="dcterms:W3CDTF">2020-08-27T05:27:16Z</dcterms:created>
  <dcterms:modified xsi:type="dcterms:W3CDTF">2021-08-13T23:32:11Z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